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7" r:id="rId5"/>
    <p:sldId id="259" r:id="rId6"/>
    <p:sldId id="260" r:id="rId7"/>
    <p:sldId id="261" r:id="rId8"/>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udek, Kailie" initials="SK" lastIdx="1" clrIdx="0">
    <p:extLst>
      <p:ext uri="{19B8F6BF-5375-455C-9EA6-DF929625EA0E}">
        <p15:presenceInfo xmlns:p15="http://schemas.microsoft.com/office/powerpoint/2012/main" userId="S::ksaudek@deloitte.com::0cffcfd4-cda7-46ce-90ec-30cb01b994fb" providerId="AD"/>
      </p:ext>
    </p:extLst>
  </p:cmAuthor>
  <p:cmAuthor id="2" name="Wynn, Stephanie" initials="WS" lastIdx="1" clrIdx="1">
    <p:extLst>
      <p:ext uri="{19B8F6BF-5375-455C-9EA6-DF929625EA0E}">
        <p15:presenceInfo xmlns:p15="http://schemas.microsoft.com/office/powerpoint/2012/main" userId="S::stewynn@deloitte.com::fce63f8f-37c7-4291-9b68-f322640025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522072-93F8-4359-A07C-2428EE996329}" v="7" dt="2022-10-28T16:15:22.990"/>
    <p1510:client id="{AD3541B1-8DCF-4770-9D43-E60C0419EA9A}" v="7" dt="2022-10-28T16:26:35.5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64" autoAdjust="0"/>
    <p:restoredTop sz="94660"/>
  </p:normalViewPr>
  <p:slideViewPr>
    <p:cSldViewPr snapToGrid="0">
      <p:cViewPr>
        <p:scale>
          <a:sx n="46" d="100"/>
          <a:sy n="46" d="100"/>
        </p:scale>
        <p:origin x="24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ynn, Stephanie" userId="S::stewynn@deloitte.com::fce63f8f-37c7-4291-9b68-f32264002518" providerId="AD" clId="Web-{70522072-93F8-4359-A07C-2428EE996329}"/>
    <pc:docChg chg="modSld">
      <pc:chgData name="Wynn, Stephanie" userId="S::stewynn@deloitte.com::fce63f8f-37c7-4291-9b68-f32264002518" providerId="AD" clId="Web-{70522072-93F8-4359-A07C-2428EE996329}" dt="2022-10-28T16:15:22.990" v="6" actId="1076"/>
      <pc:docMkLst>
        <pc:docMk/>
      </pc:docMkLst>
      <pc:sldChg chg="addSp modSp">
        <pc:chgData name="Wynn, Stephanie" userId="S::stewynn@deloitte.com::fce63f8f-37c7-4291-9b68-f32264002518" providerId="AD" clId="Web-{70522072-93F8-4359-A07C-2428EE996329}" dt="2022-10-28T16:15:22.990" v="6" actId="1076"/>
        <pc:sldMkLst>
          <pc:docMk/>
          <pc:sldMk cId="1758609409" sldId="259"/>
        </pc:sldMkLst>
        <pc:spChg chg="add mod">
          <ac:chgData name="Wynn, Stephanie" userId="S::stewynn@deloitte.com::fce63f8f-37c7-4291-9b68-f32264002518" providerId="AD" clId="Web-{70522072-93F8-4359-A07C-2428EE996329}" dt="2022-10-28T16:15:07.473" v="4" actId="1076"/>
          <ac:spMkLst>
            <pc:docMk/>
            <pc:sldMk cId="1758609409" sldId="259"/>
            <ac:spMk id="2" creationId="{D6A6B56A-0324-2852-1C7A-7216F8407EF8}"/>
          </ac:spMkLst>
        </pc:spChg>
        <pc:spChg chg="mod">
          <ac:chgData name="Wynn, Stephanie" userId="S::stewynn@deloitte.com::fce63f8f-37c7-4291-9b68-f32264002518" providerId="AD" clId="Web-{70522072-93F8-4359-A07C-2428EE996329}" dt="2022-10-28T16:15:18.380" v="5" actId="1076"/>
          <ac:spMkLst>
            <pc:docMk/>
            <pc:sldMk cId="1758609409" sldId="259"/>
            <ac:spMk id="39" creationId="{D1B2653B-DA2B-49A5-A5B6-F8E6FD219234}"/>
          </ac:spMkLst>
        </pc:spChg>
        <pc:spChg chg="mod">
          <ac:chgData name="Wynn, Stephanie" userId="S::stewynn@deloitte.com::fce63f8f-37c7-4291-9b68-f32264002518" providerId="AD" clId="Web-{70522072-93F8-4359-A07C-2428EE996329}" dt="2022-10-28T16:15:22.990" v="6" actId="1076"/>
          <ac:spMkLst>
            <pc:docMk/>
            <pc:sldMk cId="1758609409" sldId="259"/>
            <ac:spMk id="41" creationId="{941D505A-6829-422B-9051-BB4F04B99D37}"/>
          </ac:spMkLst>
        </pc:spChg>
      </pc:sldChg>
    </pc:docChg>
  </pc:docChgLst>
  <pc:docChgLst>
    <pc:chgData name="Niemi, Molly" userId="S::moniemi@deloitte.com::c43c65d8-9756-4f8e-a127-9ae6aff42cc9" providerId="AD" clId="Web-{128919EC-5C82-42D6-81D8-5999BC1D4F18}"/>
    <pc:docChg chg="modSld">
      <pc:chgData name="Niemi, Molly" userId="S::moniemi@deloitte.com::c43c65d8-9756-4f8e-a127-9ae6aff42cc9" providerId="AD" clId="Web-{128919EC-5C82-42D6-81D8-5999BC1D4F18}" dt="2022-10-07T13:44:08.766" v="57"/>
      <pc:docMkLst>
        <pc:docMk/>
      </pc:docMkLst>
      <pc:sldChg chg="modSp">
        <pc:chgData name="Niemi, Molly" userId="S::moniemi@deloitte.com::c43c65d8-9756-4f8e-a127-9ae6aff42cc9" providerId="AD" clId="Web-{128919EC-5C82-42D6-81D8-5999BC1D4F18}" dt="2022-10-07T13:32:32.929" v="23" actId="20577"/>
        <pc:sldMkLst>
          <pc:docMk/>
          <pc:sldMk cId="2591542807" sldId="257"/>
        </pc:sldMkLst>
        <pc:spChg chg="mod">
          <ac:chgData name="Niemi, Molly" userId="S::moniemi@deloitte.com::c43c65d8-9756-4f8e-a127-9ae6aff42cc9" providerId="AD" clId="Web-{128919EC-5C82-42D6-81D8-5999BC1D4F18}" dt="2022-10-07T13:32:32.929" v="23" actId="20577"/>
          <ac:spMkLst>
            <pc:docMk/>
            <pc:sldMk cId="2591542807" sldId="257"/>
            <ac:spMk id="3" creationId="{9CDF0945-9BBA-4EF4-BAC2-A7965C4795DA}"/>
          </ac:spMkLst>
        </pc:spChg>
      </pc:sldChg>
      <pc:sldChg chg="modSp">
        <pc:chgData name="Niemi, Molly" userId="S::moniemi@deloitte.com::c43c65d8-9756-4f8e-a127-9ae6aff42cc9" providerId="AD" clId="Web-{128919EC-5C82-42D6-81D8-5999BC1D4F18}" dt="2022-10-07T13:33:18.852" v="24" actId="14100"/>
        <pc:sldMkLst>
          <pc:docMk/>
          <pc:sldMk cId="1758609409" sldId="259"/>
        </pc:sldMkLst>
        <pc:picChg chg="mod">
          <ac:chgData name="Niemi, Molly" userId="S::moniemi@deloitte.com::c43c65d8-9756-4f8e-a127-9ae6aff42cc9" providerId="AD" clId="Web-{128919EC-5C82-42D6-81D8-5999BC1D4F18}" dt="2022-10-07T13:33:18.852" v="24" actId="14100"/>
          <ac:picMkLst>
            <pc:docMk/>
            <pc:sldMk cId="1758609409" sldId="259"/>
            <ac:picMk id="10" creationId="{98D30A09-A81F-480B-A3D9-843C8F6D2E16}"/>
          </ac:picMkLst>
        </pc:picChg>
      </pc:sldChg>
      <pc:sldChg chg="delSp modSp">
        <pc:chgData name="Niemi, Molly" userId="S::moniemi@deloitte.com::c43c65d8-9756-4f8e-a127-9ae6aff42cc9" providerId="AD" clId="Web-{128919EC-5C82-42D6-81D8-5999BC1D4F18}" dt="2022-10-07T13:44:08.766" v="57"/>
        <pc:sldMkLst>
          <pc:docMk/>
          <pc:sldMk cId="1220847540" sldId="261"/>
        </pc:sldMkLst>
        <pc:spChg chg="del mod">
          <ac:chgData name="Niemi, Molly" userId="S::moniemi@deloitte.com::c43c65d8-9756-4f8e-a127-9ae6aff42cc9" providerId="AD" clId="Web-{128919EC-5C82-42D6-81D8-5999BC1D4F18}" dt="2022-10-07T13:44:08.766" v="57"/>
          <ac:spMkLst>
            <pc:docMk/>
            <pc:sldMk cId="1220847540" sldId="261"/>
            <ac:spMk id="8" creationId="{8954C48F-5911-4732-A83D-F3438D72B9C4}"/>
          </ac:spMkLst>
        </pc:spChg>
      </pc:sldChg>
    </pc:docChg>
  </pc:docChgLst>
  <pc:docChgLst>
    <pc:chgData name="Niemi, Molly" userId="S::moniemi@deloitte.com::c43c65d8-9756-4f8e-a127-9ae6aff42cc9" providerId="AD" clId="Web-{9311F198-B939-4929-BB64-31BCE68F25CA}"/>
    <pc:docChg chg="modSld">
      <pc:chgData name="Niemi, Molly" userId="S::moniemi@deloitte.com::c43c65d8-9756-4f8e-a127-9ae6aff42cc9" providerId="AD" clId="Web-{9311F198-B939-4929-BB64-31BCE68F25CA}" dt="2022-08-15T13:46:21.661" v="0" actId="1076"/>
      <pc:docMkLst>
        <pc:docMk/>
      </pc:docMkLst>
      <pc:sldChg chg="modSp">
        <pc:chgData name="Niemi, Molly" userId="S::moniemi@deloitte.com::c43c65d8-9756-4f8e-a127-9ae6aff42cc9" providerId="AD" clId="Web-{9311F198-B939-4929-BB64-31BCE68F25CA}" dt="2022-08-15T13:46:21.661" v="0" actId="1076"/>
        <pc:sldMkLst>
          <pc:docMk/>
          <pc:sldMk cId="2591542807" sldId="257"/>
        </pc:sldMkLst>
        <pc:spChg chg="mod">
          <ac:chgData name="Niemi, Molly" userId="S::moniemi@deloitte.com::c43c65d8-9756-4f8e-a127-9ae6aff42cc9" providerId="AD" clId="Web-{9311F198-B939-4929-BB64-31BCE68F25CA}" dt="2022-08-15T13:46:21.661" v="0" actId="1076"/>
          <ac:spMkLst>
            <pc:docMk/>
            <pc:sldMk cId="2591542807" sldId="257"/>
            <ac:spMk id="5" creationId="{8A13FD6C-B39B-4F91-98E5-FA3F7E4734AB}"/>
          </ac:spMkLst>
        </pc:spChg>
      </pc:sldChg>
    </pc:docChg>
  </pc:docChgLst>
  <pc:docChgLst>
    <pc:chgData name="Wynn, Stephanie" userId="S::stewynn@deloitte.com::fce63f8f-37c7-4291-9b68-f32264002518" providerId="AD" clId="Web-{EEA0142E-1F0D-101E-4947-8A356D6452E1}"/>
    <pc:docChg chg="modSld">
      <pc:chgData name="Wynn, Stephanie" userId="S::stewynn@deloitte.com::fce63f8f-37c7-4291-9b68-f32264002518" providerId="AD" clId="Web-{EEA0142E-1F0D-101E-4947-8A356D6452E1}" dt="2022-08-12T17:48:19.374" v="18" actId="1076"/>
      <pc:docMkLst>
        <pc:docMk/>
      </pc:docMkLst>
      <pc:sldChg chg="modSp">
        <pc:chgData name="Wynn, Stephanie" userId="S::stewynn@deloitte.com::fce63f8f-37c7-4291-9b68-f32264002518" providerId="AD" clId="Web-{EEA0142E-1F0D-101E-4947-8A356D6452E1}" dt="2022-08-12T17:41:22.393" v="6" actId="1076"/>
        <pc:sldMkLst>
          <pc:docMk/>
          <pc:sldMk cId="2591542807" sldId="257"/>
        </pc:sldMkLst>
        <pc:spChg chg="mod">
          <ac:chgData name="Wynn, Stephanie" userId="S::stewynn@deloitte.com::fce63f8f-37c7-4291-9b68-f32264002518" providerId="AD" clId="Web-{EEA0142E-1F0D-101E-4947-8A356D6452E1}" dt="2022-08-12T17:41:22.362" v="3" actId="1076"/>
          <ac:spMkLst>
            <pc:docMk/>
            <pc:sldMk cId="2591542807" sldId="257"/>
            <ac:spMk id="26" creationId="{6596FBF5-6CF5-4BBB-8EC9-C6DFC1F6E6BA}"/>
          </ac:spMkLst>
        </pc:spChg>
        <pc:spChg chg="mod">
          <ac:chgData name="Wynn, Stephanie" userId="S::stewynn@deloitte.com::fce63f8f-37c7-4291-9b68-f32264002518" providerId="AD" clId="Web-{EEA0142E-1F0D-101E-4947-8A356D6452E1}" dt="2022-08-12T17:41:22.331" v="1" actId="1076"/>
          <ac:spMkLst>
            <pc:docMk/>
            <pc:sldMk cId="2591542807" sldId="257"/>
            <ac:spMk id="29" creationId="{E87EA5C4-9160-44E4-AB03-499FC48B477A}"/>
          </ac:spMkLst>
        </pc:spChg>
        <pc:spChg chg="mod">
          <ac:chgData name="Wynn, Stephanie" userId="S::stewynn@deloitte.com::fce63f8f-37c7-4291-9b68-f32264002518" providerId="AD" clId="Web-{EEA0142E-1F0D-101E-4947-8A356D6452E1}" dt="2022-08-12T17:41:22.377" v="4" actId="1076"/>
          <ac:spMkLst>
            <pc:docMk/>
            <pc:sldMk cId="2591542807" sldId="257"/>
            <ac:spMk id="33" creationId="{D81C6574-C062-4D73-8911-26BE6C56E6B2}"/>
          </ac:spMkLst>
        </pc:spChg>
        <pc:spChg chg="mod">
          <ac:chgData name="Wynn, Stephanie" userId="S::stewynn@deloitte.com::fce63f8f-37c7-4291-9b68-f32264002518" providerId="AD" clId="Web-{EEA0142E-1F0D-101E-4947-8A356D6452E1}" dt="2022-08-12T17:41:22.346" v="2" actId="1076"/>
          <ac:spMkLst>
            <pc:docMk/>
            <pc:sldMk cId="2591542807" sldId="257"/>
            <ac:spMk id="35" creationId="{09BA1ABA-5935-4E58-B424-2CC2CB92C219}"/>
          </ac:spMkLst>
        </pc:spChg>
        <pc:spChg chg="mod">
          <ac:chgData name="Wynn, Stephanie" userId="S::stewynn@deloitte.com::fce63f8f-37c7-4291-9b68-f32264002518" providerId="AD" clId="Web-{EEA0142E-1F0D-101E-4947-8A356D6452E1}" dt="2022-08-12T17:41:22.393" v="5" actId="1076"/>
          <ac:spMkLst>
            <pc:docMk/>
            <pc:sldMk cId="2591542807" sldId="257"/>
            <ac:spMk id="38" creationId="{94D9AF8E-420E-4BE7-9A5B-19B9ADB46C10}"/>
          </ac:spMkLst>
        </pc:spChg>
        <pc:spChg chg="mod">
          <ac:chgData name="Wynn, Stephanie" userId="S::stewynn@deloitte.com::fce63f8f-37c7-4291-9b68-f32264002518" providerId="AD" clId="Web-{EEA0142E-1F0D-101E-4947-8A356D6452E1}" dt="2022-08-12T17:41:22.393" v="6" actId="1076"/>
          <ac:spMkLst>
            <pc:docMk/>
            <pc:sldMk cId="2591542807" sldId="257"/>
            <ac:spMk id="40" creationId="{6CBCDE02-80F5-4FE8-8F0A-EC24CB7D7F1E}"/>
          </ac:spMkLst>
        </pc:spChg>
        <pc:picChg chg="mod">
          <ac:chgData name="Wynn, Stephanie" userId="S::stewynn@deloitte.com::fce63f8f-37c7-4291-9b68-f32264002518" providerId="AD" clId="Web-{EEA0142E-1F0D-101E-4947-8A356D6452E1}" dt="2022-08-12T17:41:22.315" v="0" actId="1076"/>
          <ac:picMkLst>
            <pc:docMk/>
            <pc:sldMk cId="2591542807" sldId="257"/>
            <ac:picMk id="23" creationId="{F2109E1B-E41D-40FB-AD3A-85A2D3405C29}"/>
          </ac:picMkLst>
        </pc:picChg>
      </pc:sldChg>
      <pc:sldChg chg="modSp">
        <pc:chgData name="Wynn, Stephanie" userId="S::stewynn@deloitte.com::fce63f8f-37c7-4291-9b68-f32264002518" providerId="AD" clId="Web-{EEA0142E-1F0D-101E-4947-8A356D6452E1}" dt="2022-08-12T17:42:52.693" v="14" actId="1076"/>
        <pc:sldMkLst>
          <pc:docMk/>
          <pc:sldMk cId="3403966346" sldId="260"/>
        </pc:sldMkLst>
        <pc:spChg chg="mod">
          <ac:chgData name="Wynn, Stephanie" userId="S::stewynn@deloitte.com::fce63f8f-37c7-4291-9b68-f32264002518" providerId="AD" clId="Web-{EEA0142E-1F0D-101E-4947-8A356D6452E1}" dt="2022-08-12T17:42:48.536" v="13" actId="1076"/>
          <ac:spMkLst>
            <pc:docMk/>
            <pc:sldMk cId="3403966346" sldId="260"/>
            <ac:spMk id="2" creationId="{C0CD45B3-9E94-53BC-531B-5AF7E24F2798}"/>
          </ac:spMkLst>
        </pc:spChg>
        <pc:spChg chg="mod">
          <ac:chgData name="Wynn, Stephanie" userId="S::stewynn@deloitte.com::fce63f8f-37c7-4291-9b68-f32264002518" providerId="AD" clId="Web-{EEA0142E-1F0D-101E-4947-8A356D6452E1}" dt="2022-08-12T17:42:42.802" v="11" actId="1076"/>
          <ac:spMkLst>
            <pc:docMk/>
            <pc:sldMk cId="3403966346" sldId="260"/>
            <ac:spMk id="7" creationId="{6FCECB3C-766C-F28C-50A8-28FB3263A1AF}"/>
          </ac:spMkLst>
        </pc:spChg>
        <pc:spChg chg="mod">
          <ac:chgData name="Wynn, Stephanie" userId="S::stewynn@deloitte.com::fce63f8f-37c7-4291-9b68-f32264002518" providerId="AD" clId="Web-{EEA0142E-1F0D-101E-4947-8A356D6452E1}" dt="2022-08-12T17:42:28.286" v="7" actId="1076"/>
          <ac:spMkLst>
            <pc:docMk/>
            <pc:sldMk cId="3403966346" sldId="260"/>
            <ac:spMk id="18" creationId="{C9CFC4E5-9317-4F6B-96FB-AF3DBDD90D6F}"/>
          </ac:spMkLst>
        </pc:spChg>
        <pc:spChg chg="mod">
          <ac:chgData name="Wynn, Stephanie" userId="S::stewynn@deloitte.com::fce63f8f-37c7-4291-9b68-f32264002518" providerId="AD" clId="Web-{EEA0142E-1F0D-101E-4947-8A356D6452E1}" dt="2022-08-12T17:42:52.693" v="14" actId="1076"/>
          <ac:spMkLst>
            <pc:docMk/>
            <pc:sldMk cId="3403966346" sldId="260"/>
            <ac:spMk id="24" creationId="{522F8665-6377-4A9E-8E9A-B2EBBA7CA300}"/>
          </ac:spMkLst>
        </pc:spChg>
        <pc:spChg chg="mod">
          <ac:chgData name="Wynn, Stephanie" userId="S::stewynn@deloitte.com::fce63f8f-37c7-4291-9b68-f32264002518" providerId="AD" clId="Web-{EEA0142E-1F0D-101E-4947-8A356D6452E1}" dt="2022-08-12T17:42:28.332" v="9" actId="1076"/>
          <ac:spMkLst>
            <pc:docMk/>
            <pc:sldMk cId="3403966346" sldId="260"/>
            <ac:spMk id="31" creationId="{CB1215E8-0EB6-4061-9496-D1011FCFF638}"/>
          </ac:spMkLst>
        </pc:spChg>
        <pc:spChg chg="mod">
          <ac:chgData name="Wynn, Stephanie" userId="S::stewynn@deloitte.com::fce63f8f-37c7-4291-9b68-f32264002518" providerId="AD" clId="Web-{EEA0142E-1F0D-101E-4947-8A356D6452E1}" dt="2022-08-12T17:42:28.348" v="10" actId="1076"/>
          <ac:spMkLst>
            <pc:docMk/>
            <pc:sldMk cId="3403966346" sldId="260"/>
            <ac:spMk id="32" creationId="{D857379D-51C7-4EE9-AF75-BE6A22906546}"/>
          </ac:spMkLst>
        </pc:spChg>
        <pc:picChg chg="mod">
          <ac:chgData name="Wynn, Stephanie" userId="S::stewynn@deloitte.com::fce63f8f-37c7-4291-9b68-f32264002518" providerId="AD" clId="Web-{EEA0142E-1F0D-101E-4947-8A356D6452E1}" dt="2022-08-12T17:42:28.317" v="8" actId="1076"/>
          <ac:picMkLst>
            <pc:docMk/>
            <pc:sldMk cId="3403966346" sldId="260"/>
            <ac:picMk id="11" creationId="{0AB1D497-6F4A-4D42-B6DF-90EEF0B20878}"/>
          </ac:picMkLst>
        </pc:picChg>
      </pc:sldChg>
      <pc:sldChg chg="modSp">
        <pc:chgData name="Wynn, Stephanie" userId="S::stewynn@deloitte.com::fce63f8f-37c7-4291-9b68-f32264002518" providerId="AD" clId="Web-{EEA0142E-1F0D-101E-4947-8A356D6452E1}" dt="2022-08-12T17:48:19.374" v="18" actId="1076"/>
        <pc:sldMkLst>
          <pc:docMk/>
          <pc:sldMk cId="1220847540" sldId="261"/>
        </pc:sldMkLst>
        <pc:spChg chg="mod">
          <ac:chgData name="Wynn, Stephanie" userId="S::stewynn@deloitte.com::fce63f8f-37c7-4291-9b68-f32264002518" providerId="AD" clId="Web-{EEA0142E-1F0D-101E-4947-8A356D6452E1}" dt="2022-08-12T17:43:28.444" v="15" actId="1076"/>
          <ac:spMkLst>
            <pc:docMk/>
            <pc:sldMk cId="1220847540" sldId="261"/>
            <ac:spMk id="13" creationId="{1BD147CB-8B8F-459B-8148-938F20450259}"/>
          </ac:spMkLst>
        </pc:spChg>
        <pc:spChg chg="mod">
          <ac:chgData name="Wynn, Stephanie" userId="S::stewynn@deloitte.com::fce63f8f-37c7-4291-9b68-f32264002518" providerId="AD" clId="Web-{EEA0142E-1F0D-101E-4947-8A356D6452E1}" dt="2022-08-12T17:48:19.374" v="18" actId="1076"/>
          <ac:spMkLst>
            <pc:docMk/>
            <pc:sldMk cId="1220847540" sldId="261"/>
            <ac:spMk id="16" creationId="{751216D6-1425-4E8E-8DC1-3362C7610516}"/>
          </ac:spMkLst>
        </pc:spChg>
        <pc:spChg chg="mod">
          <ac:chgData name="Wynn, Stephanie" userId="S::stewynn@deloitte.com::fce63f8f-37c7-4291-9b68-f32264002518" providerId="AD" clId="Web-{EEA0142E-1F0D-101E-4947-8A356D6452E1}" dt="2022-08-12T17:43:28.459" v="17" actId="1076"/>
          <ac:spMkLst>
            <pc:docMk/>
            <pc:sldMk cId="1220847540" sldId="261"/>
            <ac:spMk id="20" creationId="{21B5DEB5-E255-4A4E-89FF-16C6805E5E32}"/>
          </ac:spMkLst>
        </pc:spChg>
        <pc:picChg chg="mod">
          <ac:chgData name="Wynn, Stephanie" userId="S::stewynn@deloitte.com::fce63f8f-37c7-4291-9b68-f32264002518" providerId="AD" clId="Web-{EEA0142E-1F0D-101E-4947-8A356D6452E1}" dt="2022-08-12T17:43:28.459" v="16" actId="1076"/>
          <ac:picMkLst>
            <pc:docMk/>
            <pc:sldMk cId="1220847540" sldId="261"/>
            <ac:picMk id="7" creationId="{38D04567-F7E2-421E-8CDF-8E25C7659489}"/>
          </ac:picMkLst>
        </pc:picChg>
      </pc:sldChg>
    </pc:docChg>
  </pc:docChgLst>
  <pc:docChgLst>
    <pc:chgData name="Niemi, Molly" userId="S::moniemi@deloitte.com::c43c65d8-9756-4f8e-a127-9ae6aff42cc9" providerId="AD" clId="Web-{FFFEDDA3-B7DD-6A7C-3C0E-3AEBDD88005E}"/>
    <pc:docChg chg="modSld">
      <pc:chgData name="Niemi, Molly" userId="S::moniemi@deloitte.com::c43c65d8-9756-4f8e-a127-9ae6aff42cc9" providerId="AD" clId="Web-{FFFEDDA3-B7DD-6A7C-3C0E-3AEBDD88005E}" dt="2022-08-12T17:46:20.207" v="197" actId="20577"/>
      <pc:docMkLst>
        <pc:docMk/>
      </pc:docMkLst>
      <pc:sldChg chg="modSp">
        <pc:chgData name="Niemi, Molly" userId="S::moniemi@deloitte.com::c43c65d8-9756-4f8e-a127-9ae6aff42cc9" providerId="AD" clId="Web-{FFFEDDA3-B7DD-6A7C-3C0E-3AEBDD88005E}" dt="2022-08-12T17:45:38.471" v="196" actId="1076"/>
        <pc:sldMkLst>
          <pc:docMk/>
          <pc:sldMk cId="2591542807" sldId="257"/>
        </pc:sldMkLst>
        <pc:spChg chg="mod">
          <ac:chgData name="Niemi, Molly" userId="S::moniemi@deloitte.com::c43c65d8-9756-4f8e-a127-9ae6aff42cc9" providerId="AD" clId="Web-{FFFEDDA3-B7DD-6A7C-3C0E-3AEBDD88005E}" dt="2022-08-12T17:38:48.534" v="156" actId="14100"/>
          <ac:spMkLst>
            <pc:docMk/>
            <pc:sldMk cId="2591542807" sldId="257"/>
            <ac:spMk id="2" creationId="{91EFA906-3173-4B30-A96B-093EB80BA597}"/>
          </ac:spMkLst>
        </pc:spChg>
        <pc:spChg chg="mod">
          <ac:chgData name="Niemi, Molly" userId="S::moniemi@deloitte.com::c43c65d8-9756-4f8e-a127-9ae6aff42cc9" providerId="AD" clId="Web-{FFFEDDA3-B7DD-6A7C-3C0E-3AEBDD88005E}" dt="2022-08-12T17:45:22.298" v="193" actId="20577"/>
          <ac:spMkLst>
            <pc:docMk/>
            <pc:sldMk cId="2591542807" sldId="257"/>
            <ac:spMk id="3" creationId="{9CDF0945-9BBA-4EF4-BAC2-A7965C4795DA}"/>
          </ac:spMkLst>
        </pc:spChg>
        <pc:spChg chg="mod">
          <ac:chgData name="Niemi, Molly" userId="S::moniemi@deloitte.com::c43c65d8-9756-4f8e-a127-9ae6aff42cc9" providerId="AD" clId="Web-{FFFEDDA3-B7DD-6A7C-3C0E-3AEBDD88005E}" dt="2022-08-12T17:45:30.799" v="195" actId="20577"/>
          <ac:spMkLst>
            <pc:docMk/>
            <pc:sldMk cId="2591542807" sldId="257"/>
            <ac:spMk id="26" creationId="{6596FBF5-6CF5-4BBB-8EC9-C6DFC1F6E6BA}"/>
          </ac:spMkLst>
        </pc:spChg>
        <pc:spChg chg="mod">
          <ac:chgData name="Niemi, Molly" userId="S::moniemi@deloitte.com::c43c65d8-9756-4f8e-a127-9ae6aff42cc9" providerId="AD" clId="Web-{FFFEDDA3-B7DD-6A7C-3C0E-3AEBDD88005E}" dt="2022-08-12T17:45:38.471" v="196" actId="1076"/>
          <ac:spMkLst>
            <pc:docMk/>
            <pc:sldMk cId="2591542807" sldId="257"/>
            <ac:spMk id="33" creationId="{D81C6574-C062-4D73-8911-26BE6C56E6B2}"/>
          </ac:spMkLst>
        </pc:spChg>
      </pc:sldChg>
      <pc:sldChg chg="addSp delSp modSp">
        <pc:chgData name="Niemi, Molly" userId="S::moniemi@deloitte.com::c43c65d8-9756-4f8e-a127-9ae6aff42cc9" providerId="AD" clId="Web-{FFFEDDA3-B7DD-6A7C-3C0E-3AEBDD88005E}" dt="2022-08-12T17:46:20.207" v="197" actId="20577"/>
        <pc:sldMkLst>
          <pc:docMk/>
          <pc:sldMk cId="1758609409" sldId="259"/>
        </pc:sldMkLst>
        <pc:spChg chg="add del mod">
          <ac:chgData name="Niemi, Molly" userId="S::moniemi@deloitte.com::c43c65d8-9756-4f8e-a127-9ae6aff42cc9" providerId="AD" clId="Web-{FFFEDDA3-B7DD-6A7C-3C0E-3AEBDD88005E}" dt="2022-08-12T17:39:16.722" v="160"/>
          <ac:spMkLst>
            <pc:docMk/>
            <pc:sldMk cId="1758609409" sldId="259"/>
            <ac:spMk id="3" creationId="{9ECA2489-3C01-CBCD-7D06-EF3E7D1C956B}"/>
          </ac:spMkLst>
        </pc:spChg>
        <pc:spChg chg="add del">
          <ac:chgData name="Niemi, Molly" userId="S::moniemi@deloitte.com::c43c65d8-9756-4f8e-a127-9ae6aff42cc9" providerId="AD" clId="Web-{FFFEDDA3-B7DD-6A7C-3C0E-3AEBDD88005E}" dt="2022-08-12T17:39:08.441" v="159"/>
          <ac:spMkLst>
            <pc:docMk/>
            <pc:sldMk cId="1758609409" sldId="259"/>
            <ac:spMk id="5" creationId="{BCF563E9-664E-4D92-1F7A-5A66DD4203F9}"/>
          </ac:spMkLst>
        </pc:spChg>
        <pc:spChg chg="add mod">
          <ac:chgData name="Niemi, Molly" userId="S::moniemi@deloitte.com::c43c65d8-9756-4f8e-a127-9ae6aff42cc9" providerId="AD" clId="Web-{FFFEDDA3-B7DD-6A7C-3C0E-3AEBDD88005E}" dt="2022-08-12T17:39:17.004" v="161"/>
          <ac:spMkLst>
            <pc:docMk/>
            <pc:sldMk cId="1758609409" sldId="259"/>
            <ac:spMk id="7" creationId="{47438682-3D01-A6CE-107C-71B982C7FDCD}"/>
          </ac:spMkLst>
        </pc:spChg>
        <pc:spChg chg="mod">
          <ac:chgData name="Niemi, Molly" userId="S::moniemi@deloitte.com::c43c65d8-9756-4f8e-a127-9ae6aff42cc9" providerId="AD" clId="Web-{FFFEDDA3-B7DD-6A7C-3C0E-3AEBDD88005E}" dt="2022-08-12T17:46:20.207" v="197" actId="20577"/>
          <ac:spMkLst>
            <pc:docMk/>
            <pc:sldMk cId="1758609409" sldId="259"/>
            <ac:spMk id="38" creationId="{2FAD8447-5D51-4D0E-A580-C5F570AEC898}"/>
          </ac:spMkLst>
        </pc:spChg>
        <pc:spChg chg="del">
          <ac:chgData name="Niemi, Molly" userId="S::moniemi@deloitte.com::c43c65d8-9756-4f8e-a127-9ae6aff42cc9" providerId="AD" clId="Web-{FFFEDDA3-B7DD-6A7C-3C0E-3AEBDD88005E}" dt="2022-08-12T17:39:05.691" v="157"/>
          <ac:spMkLst>
            <pc:docMk/>
            <pc:sldMk cId="1758609409" sldId="259"/>
            <ac:spMk id="64" creationId="{B5EE895F-5EC9-4736-8DE9-1D8F8DD691F2}"/>
          </ac:spMkLst>
        </pc:spChg>
        <pc:spChg chg="mod">
          <ac:chgData name="Niemi, Molly" userId="S::moniemi@deloitte.com::c43c65d8-9756-4f8e-a127-9ae6aff42cc9" providerId="AD" clId="Web-{FFFEDDA3-B7DD-6A7C-3C0E-3AEBDD88005E}" dt="2022-08-12T17:39:43.536" v="168" actId="20577"/>
          <ac:spMkLst>
            <pc:docMk/>
            <pc:sldMk cId="1758609409" sldId="259"/>
            <ac:spMk id="65" creationId="{9A08085D-2078-4506-A824-1D11197D6D88}"/>
          </ac:spMkLst>
        </pc:spChg>
      </pc:sldChg>
      <pc:sldChg chg="addSp delSp modSp">
        <pc:chgData name="Niemi, Molly" userId="S::moniemi@deloitte.com::c43c65d8-9756-4f8e-a127-9ae6aff42cc9" providerId="AD" clId="Web-{FFFEDDA3-B7DD-6A7C-3C0E-3AEBDD88005E}" dt="2022-08-12T17:39:48.208" v="169" actId="20577"/>
        <pc:sldMkLst>
          <pc:docMk/>
          <pc:sldMk cId="3403966346" sldId="260"/>
        </pc:sldMkLst>
        <pc:spChg chg="add mod">
          <ac:chgData name="Niemi, Molly" userId="S::moniemi@deloitte.com::c43c65d8-9756-4f8e-a127-9ae6aff42cc9" providerId="AD" clId="Web-{FFFEDDA3-B7DD-6A7C-3C0E-3AEBDD88005E}" dt="2022-08-12T17:32:45.755" v="109" actId="1076"/>
          <ac:spMkLst>
            <pc:docMk/>
            <pc:sldMk cId="3403966346" sldId="260"/>
            <ac:spMk id="2" creationId="{C0CD45B3-9E94-53BC-531B-5AF7E24F2798}"/>
          </ac:spMkLst>
        </pc:spChg>
        <pc:spChg chg="add del mod">
          <ac:chgData name="Niemi, Molly" userId="S::moniemi@deloitte.com::c43c65d8-9756-4f8e-a127-9ae6aff42cc9" providerId="AD" clId="Web-{FFFEDDA3-B7DD-6A7C-3C0E-3AEBDD88005E}" dt="2022-08-12T17:33:16.881" v="116"/>
          <ac:spMkLst>
            <pc:docMk/>
            <pc:sldMk cId="3403966346" sldId="260"/>
            <ac:spMk id="4" creationId="{54109F86-3242-0002-5900-BAC8FB9378E8}"/>
          </ac:spMkLst>
        </pc:spChg>
        <pc:spChg chg="add mod">
          <ac:chgData name="Niemi, Molly" userId="S::moniemi@deloitte.com::c43c65d8-9756-4f8e-a127-9ae6aff42cc9" providerId="AD" clId="Web-{FFFEDDA3-B7DD-6A7C-3C0E-3AEBDD88005E}" dt="2022-08-12T17:34:39.915" v="146" actId="14100"/>
          <ac:spMkLst>
            <pc:docMk/>
            <pc:sldMk cId="3403966346" sldId="260"/>
            <ac:spMk id="7" creationId="{6FCECB3C-766C-F28C-50A8-28FB3263A1AF}"/>
          </ac:spMkLst>
        </pc:spChg>
        <pc:spChg chg="add del mod">
          <ac:chgData name="Niemi, Molly" userId="S::moniemi@deloitte.com::c43c65d8-9756-4f8e-a127-9ae6aff42cc9" providerId="AD" clId="Web-{FFFEDDA3-B7DD-6A7C-3C0E-3AEBDD88005E}" dt="2022-08-12T17:39:25.145" v="163"/>
          <ac:spMkLst>
            <pc:docMk/>
            <pc:sldMk cId="3403966346" sldId="260"/>
            <ac:spMk id="10" creationId="{81A51FBE-ED9D-1226-121F-B3001729BDB5}"/>
          </ac:spMkLst>
        </pc:spChg>
        <pc:spChg chg="add mod">
          <ac:chgData name="Niemi, Molly" userId="S::moniemi@deloitte.com::c43c65d8-9756-4f8e-a127-9ae6aff42cc9" providerId="AD" clId="Web-{FFFEDDA3-B7DD-6A7C-3C0E-3AEBDD88005E}" dt="2022-08-12T17:39:26.238" v="164"/>
          <ac:spMkLst>
            <pc:docMk/>
            <pc:sldMk cId="3403966346" sldId="260"/>
            <ac:spMk id="13" creationId="{C72DC4DE-0FE6-1375-3454-A20FD7E9BD61}"/>
          </ac:spMkLst>
        </pc:spChg>
        <pc:spChg chg="mod">
          <ac:chgData name="Niemi, Molly" userId="S::moniemi@deloitte.com::c43c65d8-9756-4f8e-a127-9ae6aff42cc9" providerId="AD" clId="Web-{FFFEDDA3-B7DD-6A7C-3C0E-3AEBDD88005E}" dt="2022-08-12T17:32:21.473" v="102" actId="1076"/>
          <ac:spMkLst>
            <pc:docMk/>
            <pc:sldMk cId="3403966346" sldId="260"/>
            <ac:spMk id="14" creationId="{7DCD7EE3-0205-4724-9624-81B2257A3723}"/>
          </ac:spMkLst>
        </pc:spChg>
        <pc:spChg chg="mod">
          <ac:chgData name="Niemi, Molly" userId="S::moniemi@deloitte.com::c43c65d8-9756-4f8e-a127-9ae6aff42cc9" providerId="AD" clId="Web-{FFFEDDA3-B7DD-6A7C-3C0E-3AEBDD88005E}" dt="2022-08-12T17:34:46.462" v="147" actId="20577"/>
          <ac:spMkLst>
            <pc:docMk/>
            <pc:sldMk cId="3403966346" sldId="260"/>
            <ac:spMk id="18" creationId="{C9CFC4E5-9317-4F6B-96FB-AF3DBDD90D6F}"/>
          </ac:spMkLst>
        </pc:spChg>
        <pc:spChg chg="mod">
          <ac:chgData name="Niemi, Molly" userId="S::moniemi@deloitte.com::c43c65d8-9756-4f8e-a127-9ae6aff42cc9" providerId="AD" clId="Web-{FFFEDDA3-B7DD-6A7C-3C0E-3AEBDD88005E}" dt="2022-08-12T17:32:21.488" v="104" actId="1076"/>
          <ac:spMkLst>
            <pc:docMk/>
            <pc:sldMk cId="3403966346" sldId="260"/>
            <ac:spMk id="19" creationId="{20E4BB54-F529-4CA6-95D0-57647A195364}"/>
          </ac:spMkLst>
        </pc:spChg>
        <pc:spChg chg="mod">
          <ac:chgData name="Niemi, Molly" userId="S::moniemi@deloitte.com::c43c65d8-9756-4f8e-a127-9ae6aff42cc9" providerId="AD" clId="Web-{FFFEDDA3-B7DD-6A7C-3C0E-3AEBDD88005E}" dt="2022-08-12T17:32:43.098" v="108" actId="1076"/>
          <ac:spMkLst>
            <pc:docMk/>
            <pc:sldMk cId="3403966346" sldId="260"/>
            <ac:spMk id="24" creationId="{522F8665-6377-4A9E-8E9A-B2EBBA7CA300}"/>
          </ac:spMkLst>
        </pc:spChg>
        <pc:spChg chg="mod">
          <ac:chgData name="Niemi, Molly" userId="S::moniemi@deloitte.com::c43c65d8-9756-4f8e-a127-9ae6aff42cc9" providerId="AD" clId="Web-{FFFEDDA3-B7DD-6A7C-3C0E-3AEBDD88005E}" dt="2022-08-12T17:32:21.519" v="106" actId="1076"/>
          <ac:spMkLst>
            <pc:docMk/>
            <pc:sldMk cId="3403966346" sldId="260"/>
            <ac:spMk id="31" creationId="{CB1215E8-0EB6-4061-9496-D1011FCFF638}"/>
          </ac:spMkLst>
        </pc:spChg>
        <pc:spChg chg="mod">
          <ac:chgData name="Niemi, Molly" userId="S::moniemi@deloitte.com::c43c65d8-9756-4f8e-a127-9ae6aff42cc9" providerId="AD" clId="Web-{FFFEDDA3-B7DD-6A7C-3C0E-3AEBDD88005E}" dt="2022-08-12T17:32:21.519" v="107" actId="1076"/>
          <ac:spMkLst>
            <pc:docMk/>
            <pc:sldMk cId="3403966346" sldId="260"/>
            <ac:spMk id="32" creationId="{D857379D-51C7-4EE9-AF75-BE6A22906546}"/>
          </ac:spMkLst>
        </pc:spChg>
        <pc:spChg chg="del">
          <ac:chgData name="Niemi, Molly" userId="S::moniemi@deloitte.com::c43c65d8-9756-4f8e-a127-9ae6aff42cc9" providerId="AD" clId="Web-{FFFEDDA3-B7DD-6A7C-3C0E-3AEBDD88005E}" dt="2022-08-12T17:39:22.816" v="162"/>
          <ac:spMkLst>
            <pc:docMk/>
            <pc:sldMk cId="3403966346" sldId="260"/>
            <ac:spMk id="64" creationId="{B5EE895F-5EC9-4736-8DE9-1D8F8DD691F2}"/>
          </ac:spMkLst>
        </pc:spChg>
        <pc:spChg chg="mod">
          <ac:chgData name="Niemi, Molly" userId="S::moniemi@deloitte.com::c43c65d8-9756-4f8e-a127-9ae6aff42cc9" providerId="AD" clId="Web-{FFFEDDA3-B7DD-6A7C-3C0E-3AEBDD88005E}" dt="2022-08-12T17:39:48.208" v="169" actId="20577"/>
          <ac:spMkLst>
            <pc:docMk/>
            <pc:sldMk cId="3403966346" sldId="260"/>
            <ac:spMk id="65" creationId="{9A08085D-2078-4506-A824-1D11197D6D88}"/>
          </ac:spMkLst>
        </pc:spChg>
        <pc:picChg chg="add del mod">
          <ac:chgData name="Niemi, Molly" userId="S::moniemi@deloitte.com::c43c65d8-9756-4f8e-a127-9ae6aff42cc9" providerId="AD" clId="Web-{FFFEDDA3-B7DD-6A7C-3C0E-3AEBDD88005E}" dt="2022-08-12T17:33:16.881" v="117"/>
          <ac:picMkLst>
            <pc:docMk/>
            <pc:sldMk cId="3403966346" sldId="260"/>
            <ac:picMk id="3" creationId="{9CE598A8-9BF4-A8C5-1B46-2A1D16130FC3}"/>
          </ac:picMkLst>
        </pc:picChg>
        <pc:picChg chg="add mod modCrop">
          <ac:chgData name="Niemi, Molly" userId="S::moniemi@deloitte.com::c43c65d8-9756-4f8e-a127-9ae6aff42cc9" providerId="AD" clId="Web-{FFFEDDA3-B7DD-6A7C-3C0E-3AEBDD88005E}" dt="2022-08-12T17:34:04.945" v="129" actId="1076"/>
          <ac:picMkLst>
            <pc:docMk/>
            <pc:sldMk cId="3403966346" sldId="260"/>
            <ac:picMk id="5" creationId="{542A455E-B639-617E-E805-B7DEBE78DE48}"/>
          </ac:picMkLst>
        </pc:picChg>
        <pc:picChg chg="add del">
          <ac:chgData name="Niemi, Molly" userId="S::moniemi@deloitte.com::c43c65d8-9756-4f8e-a127-9ae6aff42cc9" providerId="AD" clId="Web-{FFFEDDA3-B7DD-6A7C-3C0E-3AEBDD88005E}" dt="2022-08-12T17:34:11.024" v="131"/>
          <ac:picMkLst>
            <pc:docMk/>
            <pc:sldMk cId="3403966346" sldId="260"/>
            <ac:picMk id="6" creationId="{4A97475A-18DD-46C2-B3E4-F1575402CBDD}"/>
          </ac:picMkLst>
        </pc:picChg>
        <pc:picChg chg="mod modCrop">
          <ac:chgData name="Niemi, Molly" userId="S::moniemi@deloitte.com::c43c65d8-9756-4f8e-a127-9ae6aff42cc9" providerId="AD" clId="Web-{FFFEDDA3-B7DD-6A7C-3C0E-3AEBDD88005E}" dt="2022-08-12T17:30:19.359" v="8"/>
          <ac:picMkLst>
            <pc:docMk/>
            <pc:sldMk cId="3403966346" sldId="260"/>
            <ac:picMk id="9" creationId="{2C2B6074-C481-4626-8D71-0358FF4F5243}"/>
          </ac:picMkLst>
        </pc:picChg>
        <pc:picChg chg="mod">
          <ac:chgData name="Niemi, Molly" userId="S::moniemi@deloitte.com::c43c65d8-9756-4f8e-a127-9ae6aff42cc9" providerId="AD" clId="Web-{FFFEDDA3-B7DD-6A7C-3C0E-3AEBDD88005E}" dt="2022-08-12T17:32:21.504" v="105" actId="1076"/>
          <ac:picMkLst>
            <pc:docMk/>
            <pc:sldMk cId="3403966346" sldId="260"/>
            <ac:picMk id="11" creationId="{0AB1D497-6F4A-4D42-B6DF-90EEF0B20878}"/>
          </ac:picMkLst>
        </pc:picChg>
      </pc:sldChg>
      <pc:sldChg chg="addSp delSp modSp">
        <pc:chgData name="Niemi, Molly" userId="S::moniemi@deloitte.com::c43c65d8-9756-4f8e-a127-9ae6aff42cc9" providerId="AD" clId="Web-{FFFEDDA3-B7DD-6A7C-3C0E-3AEBDD88005E}" dt="2022-08-12T17:39:52.427" v="171" actId="20577"/>
        <pc:sldMkLst>
          <pc:docMk/>
          <pc:sldMk cId="1220847540" sldId="261"/>
        </pc:sldMkLst>
        <pc:spChg chg="add del mod">
          <ac:chgData name="Niemi, Molly" userId="S::moniemi@deloitte.com::c43c65d8-9756-4f8e-a127-9ae6aff42cc9" providerId="AD" clId="Web-{FFFEDDA3-B7DD-6A7C-3C0E-3AEBDD88005E}" dt="2022-08-12T17:39:34.473" v="166"/>
          <ac:spMkLst>
            <pc:docMk/>
            <pc:sldMk cId="1220847540" sldId="261"/>
            <ac:spMk id="3" creationId="{63E4B18D-C5A2-ADDF-0908-C09653D1C1D3}"/>
          </ac:spMkLst>
        </pc:spChg>
        <pc:spChg chg="add mod">
          <ac:chgData name="Niemi, Molly" userId="S::moniemi@deloitte.com::c43c65d8-9756-4f8e-a127-9ae6aff42cc9" providerId="AD" clId="Web-{FFFEDDA3-B7DD-6A7C-3C0E-3AEBDD88005E}" dt="2022-08-12T17:39:34.879" v="167"/>
          <ac:spMkLst>
            <pc:docMk/>
            <pc:sldMk cId="1220847540" sldId="261"/>
            <ac:spMk id="6" creationId="{80EF141D-5430-3408-5C32-7C2605FC2120}"/>
          </ac:spMkLst>
        </pc:spChg>
        <pc:spChg chg="mod">
          <ac:chgData name="Niemi, Molly" userId="S::moniemi@deloitte.com::c43c65d8-9756-4f8e-a127-9ae6aff42cc9" providerId="AD" clId="Web-{FFFEDDA3-B7DD-6A7C-3C0E-3AEBDD88005E}" dt="2022-08-12T17:34:54.588" v="149" actId="20577"/>
          <ac:spMkLst>
            <pc:docMk/>
            <pc:sldMk cId="1220847540" sldId="261"/>
            <ac:spMk id="13" creationId="{1BD147CB-8B8F-459B-8148-938F20450259}"/>
          </ac:spMkLst>
        </pc:spChg>
        <pc:spChg chg="mod">
          <ac:chgData name="Niemi, Molly" userId="S::moniemi@deloitte.com::c43c65d8-9756-4f8e-a127-9ae6aff42cc9" providerId="AD" clId="Web-{FFFEDDA3-B7DD-6A7C-3C0E-3AEBDD88005E}" dt="2022-08-12T17:34:50.712" v="148" actId="20577"/>
          <ac:spMkLst>
            <pc:docMk/>
            <pc:sldMk cId="1220847540" sldId="261"/>
            <ac:spMk id="15" creationId="{792A09B8-F162-4661-8FC9-96FC5E22FD38}"/>
          </ac:spMkLst>
        </pc:spChg>
        <pc:spChg chg="del">
          <ac:chgData name="Niemi, Molly" userId="S::moniemi@deloitte.com::c43c65d8-9756-4f8e-a127-9ae6aff42cc9" providerId="AD" clId="Web-{FFFEDDA3-B7DD-6A7C-3C0E-3AEBDD88005E}" dt="2022-08-12T17:39:32.801" v="165"/>
          <ac:spMkLst>
            <pc:docMk/>
            <pc:sldMk cId="1220847540" sldId="261"/>
            <ac:spMk id="64" creationId="{B5EE895F-5EC9-4736-8DE9-1D8F8DD691F2}"/>
          </ac:spMkLst>
        </pc:spChg>
        <pc:spChg chg="mod">
          <ac:chgData name="Niemi, Molly" userId="S::moniemi@deloitte.com::c43c65d8-9756-4f8e-a127-9ae6aff42cc9" providerId="AD" clId="Web-{FFFEDDA3-B7DD-6A7C-3C0E-3AEBDD88005E}" dt="2022-08-12T17:39:52.427" v="171" actId="20577"/>
          <ac:spMkLst>
            <pc:docMk/>
            <pc:sldMk cId="1220847540" sldId="261"/>
            <ac:spMk id="65" creationId="{9A08085D-2078-4506-A824-1D11197D6D88}"/>
          </ac:spMkLst>
        </pc:spChg>
      </pc:sldChg>
    </pc:docChg>
  </pc:docChgLst>
  <pc:docChgLst>
    <pc:chgData name="Wynn, Stephanie" userId="fce63f8f-37c7-4291-9b68-f32264002518" providerId="ADAL" clId="{AD3541B1-8DCF-4770-9D43-E60C0419EA9A}"/>
    <pc:docChg chg="undo custSel modSld">
      <pc:chgData name="Wynn, Stephanie" userId="fce63f8f-37c7-4291-9b68-f32264002518" providerId="ADAL" clId="{AD3541B1-8DCF-4770-9D43-E60C0419EA9A}" dt="2022-10-28T16:34:08.011" v="581" actId="20577"/>
      <pc:docMkLst>
        <pc:docMk/>
      </pc:docMkLst>
      <pc:sldChg chg="addSp modSp mod">
        <pc:chgData name="Wynn, Stephanie" userId="fce63f8f-37c7-4291-9b68-f32264002518" providerId="ADAL" clId="{AD3541B1-8DCF-4770-9D43-E60C0419EA9A}" dt="2022-10-28T16:33:55.956" v="575" actId="20577"/>
        <pc:sldMkLst>
          <pc:docMk/>
          <pc:sldMk cId="2591542807" sldId="257"/>
        </pc:sldMkLst>
        <pc:spChg chg="mod">
          <ac:chgData name="Wynn, Stephanie" userId="fce63f8f-37c7-4291-9b68-f32264002518" providerId="ADAL" clId="{AD3541B1-8DCF-4770-9D43-E60C0419EA9A}" dt="2022-10-28T16:33:55.956" v="575" actId="20577"/>
          <ac:spMkLst>
            <pc:docMk/>
            <pc:sldMk cId="2591542807" sldId="257"/>
            <ac:spMk id="4" creationId="{9DC8560D-31AE-4BFE-83E7-799454BCE4C9}"/>
          </ac:spMkLst>
        </pc:spChg>
        <pc:spChg chg="mod">
          <ac:chgData name="Wynn, Stephanie" userId="fce63f8f-37c7-4291-9b68-f32264002518" providerId="ADAL" clId="{AD3541B1-8DCF-4770-9D43-E60C0419EA9A}" dt="2022-10-03T19:03:32.832" v="318" actId="1076"/>
          <ac:spMkLst>
            <pc:docMk/>
            <pc:sldMk cId="2591542807" sldId="257"/>
            <ac:spMk id="22" creationId="{7E5DEB84-9F99-40A9-BB8A-032842FC4659}"/>
          </ac:spMkLst>
        </pc:spChg>
        <pc:spChg chg="mod">
          <ac:chgData name="Wynn, Stephanie" userId="fce63f8f-37c7-4291-9b68-f32264002518" providerId="ADAL" clId="{AD3541B1-8DCF-4770-9D43-E60C0419EA9A}" dt="2022-10-03T19:04:19.875" v="325" actId="14100"/>
          <ac:spMkLst>
            <pc:docMk/>
            <pc:sldMk cId="2591542807" sldId="257"/>
            <ac:spMk id="40" creationId="{6CBCDE02-80F5-4FE8-8F0A-EC24CB7D7F1E}"/>
          </ac:spMkLst>
        </pc:spChg>
        <pc:grpChg chg="add mod ord">
          <ac:chgData name="Wynn, Stephanie" userId="fce63f8f-37c7-4291-9b68-f32264002518" providerId="ADAL" clId="{AD3541B1-8DCF-4770-9D43-E60C0419EA9A}" dt="2022-10-03T19:04:39.343" v="329" actId="167"/>
          <ac:grpSpMkLst>
            <pc:docMk/>
            <pc:sldMk cId="2591542807" sldId="257"/>
            <ac:grpSpMk id="10" creationId="{F66BF469-1876-40C3-BEB2-8F54E4853DE5}"/>
          </ac:grpSpMkLst>
        </pc:grpChg>
        <pc:picChg chg="add mod">
          <ac:chgData name="Wynn, Stephanie" userId="fce63f8f-37c7-4291-9b68-f32264002518" providerId="ADAL" clId="{AD3541B1-8DCF-4770-9D43-E60C0419EA9A}" dt="2022-10-03T19:04:35.750" v="328" actId="164"/>
          <ac:picMkLst>
            <pc:docMk/>
            <pc:sldMk cId="2591542807" sldId="257"/>
            <ac:picMk id="9" creationId="{8B1FF06B-370C-40F3-8839-53CCB76A2AA1}"/>
          </ac:picMkLst>
        </pc:picChg>
        <pc:picChg chg="mod">
          <ac:chgData name="Wynn, Stephanie" userId="fce63f8f-37c7-4291-9b68-f32264002518" providerId="ADAL" clId="{AD3541B1-8DCF-4770-9D43-E60C0419EA9A}" dt="2022-10-03T18:56:07.589" v="73" actId="692"/>
          <ac:picMkLst>
            <pc:docMk/>
            <pc:sldMk cId="2591542807" sldId="257"/>
            <ac:picMk id="13" creationId="{EA7CD233-8B40-4029-9530-CD3216033BC1}"/>
          </ac:picMkLst>
        </pc:picChg>
        <pc:picChg chg="mod">
          <ac:chgData name="Wynn, Stephanie" userId="fce63f8f-37c7-4291-9b68-f32264002518" providerId="ADAL" clId="{AD3541B1-8DCF-4770-9D43-E60C0419EA9A}" dt="2022-10-03T19:04:35.750" v="328" actId="164"/>
          <ac:picMkLst>
            <pc:docMk/>
            <pc:sldMk cId="2591542807" sldId="257"/>
            <ac:picMk id="15" creationId="{63D69D48-DD7F-4E34-A136-9D476422D724}"/>
          </ac:picMkLst>
        </pc:picChg>
      </pc:sldChg>
      <pc:sldChg chg="addSp delSp modSp mod">
        <pc:chgData name="Wynn, Stephanie" userId="fce63f8f-37c7-4291-9b68-f32264002518" providerId="ADAL" clId="{AD3541B1-8DCF-4770-9D43-E60C0419EA9A}" dt="2022-10-28T16:34:00.444" v="577" actId="20577"/>
        <pc:sldMkLst>
          <pc:docMk/>
          <pc:sldMk cId="1758609409" sldId="259"/>
        </pc:sldMkLst>
        <pc:spChg chg="mod">
          <ac:chgData name="Wynn, Stephanie" userId="fce63f8f-37c7-4291-9b68-f32264002518" providerId="ADAL" clId="{AD3541B1-8DCF-4770-9D43-E60C0419EA9A}" dt="2022-10-28T16:34:00.444" v="577" actId="20577"/>
          <ac:spMkLst>
            <pc:docMk/>
            <pc:sldMk cId="1758609409" sldId="259"/>
            <ac:spMk id="65" creationId="{9A08085D-2078-4506-A824-1D11197D6D88}"/>
          </ac:spMkLst>
        </pc:spChg>
        <pc:grpChg chg="add mod">
          <ac:chgData name="Wynn, Stephanie" userId="fce63f8f-37c7-4291-9b68-f32264002518" providerId="ADAL" clId="{AD3541B1-8DCF-4770-9D43-E60C0419EA9A}" dt="2022-10-03T19:06:13.798" v="352" actId="164"/>
          <ac:grpSpMkLst>
            <pc:docMk/>
            <pc:sldMk cId="1758609409" sldId="259"/>
            <ac:grpSpMk id="11" creationId="{152B3946-FC45-4F72-B88F-6480E78F0DA1}"/>
          </ac:grpSpMkLst>
        </pc:grpChg>
        <pc:picChg chg="mod">
          <ac:chgData name="Wynn, Stephanie" userId="fce63f8f-37c7-4291-9b68-f32264002518" providerId="ADAL" clId="{AD3541B1-8DCF-4770-9D43-E60C0419EA9A}" dt="2022-10-03T19:06:13.798" v="352" actId="164"/>
          <ac:picMkLst>
            <pc:docMk/>
            <pc:sldMk cId="1758609409" sldId="259"/>
            <ac:picMk id="3" creationId="{3C88E062-3B36-49C8-A04F-C706CE031745}"/>
          </ac:picMkLst>
        </pc:picChg>
        <pc:picChg chg="add del mod">
          <ac:chgData name="Wynn, Stephanie" userId="fce63f8f-37c7-4291-9b68-f32264002518" providerId="ADAL" clId="{AD3541B1-8DCF-4770-9D43-E60C0419EA9A}" dt="2022-10-03T19:05:27.478" v="342" actId="478"/>
          <ac:picMkLst>
            <pc:docMk/>
            <pc:sldMk cId="1758609409" sldId="259"/>
            <ac:picMk id="4" creationId="{937F0FFC-6FCB-4422-87F4-FC2124E774A4}"/>
          </ac:picMkLst>
        </pc:picChg>
        <pc:picChg chg="add mod">
          <ac:chgData name="Wynn, Stephanie" userId="fce63f8f-37c7-4291-9b68-f32264002518" providerId="ADAL" clId="{AD3541B1-8DCF-4770-9D43-E60C0419EA9A}" dt="2022-10-03T19:07:26.593" v="379" actId="14100"/>
          <ac:picMkLst>
            <pc:docMk/>
            <pc:sldMk cId="1758609409" sldId="259"/>
            <ac:picMk id="6" creationId="{98E55C99-2CB5-43F5-A449-E7081871A528}"/>
          </ac:picMkLst>
        </pc:picChg>
        <pc:picChg chg="mod">
          <ac:chgData name="Wynn, Stephanie" userId="fce63f8f-37c7-4291-9b68-f32264002518" providerId="ADAL" clId="{AD3541B1-8DCF-4770-9D43-E60C0419EA9A}" dt="2022-10-03T18:55:45.139" v="64" actId="692"/>
          <ac:picMkLst>
            <pc:docMk/>
            <pc:sldMk cId="1758609409" sldId="259"/>
            <ac:picMk id="8" creationId="{45737F37-7E89-4D6E-B274-892CB857544D}"/>
          </ac:picMkLst>
        </pc:picChg>
        <pc:picChg chg="add mod">
          <ac:chgData name="Wynn, Stephanie" userId="fce63f8f-37c7-4291-9b68-f32264002518" providerId="ADAL" clId="{AD3541B1-8DCF-4770-9D43-E60C0419EA9A}" dt="2022-10-03T19:07:12.662" v="375" actId="1035"/>
          <ac:picMkLst>
            <pc:docMk/>
            <pc:sldMk cId="1758609409" sldId="259"/>
            <ac:picMk id="9" creationId="{9060B64F-6B2A-4143-9E99-D08B2F370A94}"/>
          </ac:picMkLst>
        </pc:picChg>
        <pc:picChg chg="mod">
          <ac:chgData name="Wynn, Stephanie" userId="fce63f8f-37c7-4291-9b68-f32264002518" providerId="ADAL" clId="{AD3541B1-8DCF-4770-9D43-E60C0419EA9A}" dt="2022-10-03T18:55:38.427" v="61" actId="692"/>
          <ac:picMkLst>
            <pc:docMk/>
            <pc:sldMk cId="1758609409" sldId="259"/>
            <ac:picMk id="10" creationId="{98D30A09-A81F-480B-A3D9-843C8F6D2E16}"/>
          </ac:picMkLst>
        </pc:picChg>
      </pc:sldChg>
      <pc:sldChg chg="addSp delSp modSp mod">
        <pc:chgData name="Wynn, Stephanie" userId="fce63f8f-37c7-4291-9b68-f32264002518" providerId="ADAL" clId="{AD3541B1-8DCF-4770-9D43-E60C0419EA9A}" dt="2022-10-28T16:34:04.451" v="579" actId="20577"/>
        <pc:sldMkLst>
          <pc:docMk/>
          <pc:sldMk cId="3403966346" sldId="260"/>
        </pc:sldMkLst>
        <pc:spChg chg="mod">
          <ac:chgData name="Wynn, Stephanie" userId="fce63f8f-37c7-4291-9b68-f32264002518" providerId="ADAL" clId="{AD3541B1-8DCF-4770-9D43-E60C0419EA9A}" dt="2022-10-03T18:57:22.838" v="96" actId="1076"/>
          <ac:spMkLst>
            <pc:docMk/>
            <pc:sldMk cId="3403966346" sldId="260"/>
            <ac:spMk id="18" creationId="{C9CFC4E5-9317-4F6B-96FB-AF3DBDD90D6F}"/>
          </ac:spMkLst>
        </pc:spChg>
        <pc:spChg chg="mod">
          <ac:chgData name="Wynn, Stephanie" userId="fce63f8f-37c7-4291-9b68-f32264002518" providerId="ADAL" clId="{AD3541B1-8DCF-4770-9D43-E60C0419EA9A}" dt="2022-10-03T18:57:14.007" v="95" actId="1076"/>
          <ac:spMkLst>
            <pc:docMk/>
            <pc:sldMk cId="3403966346" sldId="260"/>
            <ac:spMk id="24" creationId="{522F8665-6377-4A9E-8E9A-B2EBBA7CA300}"/>
          </ac:spMkLst>
        </pc:spChg>
        <pc:spChg chg="mod">
          <ac:chgData name="Wynn, Stephanie" userId="fce63f8f-37c7-4291-9b68-f32264002518" providerId="ADAL" clId="{AD3541B1-8DCF-4770-9D43-E60C0419EA9A}" dt="2022-10-28T16:19:41.697" v="388" actId="14100"/>
          <ac:spMkLst>
            <pc:docMk/>
            <pc:sldMk cId="3403966346" sldId="260"/>
            <ac:spMk id="29" creationId="{A549BA95-5D4B-4520-BDD2-6DDB319ACABD}"/>
          </ac:spMkLst>
        </pc:spChg>
        <pc:spChg chg="mod">
          <ac:chgData name="Wynn, Stephanie" userId="fce63f8f-37c7-4291-9b68-f32264002518" providerId="ADAL" clId="{AD3541B1-8DCF-4770-9D43-E60C0419EA9A}" dt="2022-10-28T16:19:36.154" v="386" actId="14100"/>
          <ac:spMkLst>
            <pc:docMk/>
            <pc:sldMk cId="3403966346" sldId="260"/>
            <ac:spMk id="30" creationId="{48133162-2469-4B29-A622-A6B78AF62200}"/>
          </ac:spMkLst>
        </pc:spChg>
        <pc:spChg chg="mod">
          <ac:chgData name="Wynn, Stephanie" userId="fce63f8f-37c7-4291-9b68-f32264002518" providerId="ADAL" clId="{AD3541B1-8DCF-4770-9D43-E60C0419EA9A}" dt="2022-10-28T16:22:46.084" v="400" actId="14100"/>
          <ac:spMkLst>
            <pc:docMk/>
            <pc:sldMk cId="3403966346" sldId="260"/>
            <ac:spMk id="31" creationId="{CB1215E8-0EB6-4061-9496-D1011FCFF638}"/>
          </ac:spMkLst>
        </pc:spChg>
        <pc:spChg chg="mod">
          <ac:chgData name="Wynn, Stephanie" userId="fce63f8f-37c7-4291-9b68-f32264002518" providerId="ADAL" clId="{AD3541B1-8DCF-4770-9D43-E60C0419EA9A}" dt="2022-10-28T16:23:29.499" v="415" actId="1038"/>
          <ac:spMkLst>
            <pc:docMk/>
            <pc:sldMk cId="3403966346" sldId="260"/>
            <ac:spMk id="32" creationId="{D857379D-51C7-4EE9-AF75-BE6A22906546}"/>
          </ac:spMkLst>
        </pc:spChg>
        <pc:spChg chg="mod">
          <ac:chgData name="Wynn, Stephanie" userId="fce63f8f-37c7-4291-9b68-f32264002518" providerId="ADAL" clId="{AD3541B1-8DCF-4770-9D43-E60C0419EA9A}" dt="2022-10-28T16:34:04.451" v="579" actId="20577"/>
          <ac:spMkLst>
            <pc:docMk/>
            <pc:sldMk cId="3403966346" sldId="260"/>
            <ac:spMk id="65" creationId="{9A08085D-2078-4506-A824-1D11197D6D88}"/>
          </ac:spMkLst>
        </pc:spChg>
        <pc:picChg chg="add del mod">
          <ac:chgData name="Wynn, Stephanie" userId="fce63f8f-37c7-4291-9b68-f32264002518" providerId="ADAL" clId="{AD3541B1-8DCF-4770-9D43-E60C0419EA9A}" dt="2022-10-28T16:21:34.114" v="397" actId="478"/>
          <ac:picMkLst>
            <pc:docMk/>
            <pc:sldMk cId="3403966346" sldId="260"/>
            <ac:picMk id="3" creationId="{D313C51C-A90A-46A3-A74C-53212A69711D}"/>
          </ac:picMkLst>
        </pc:picChg>
        <pc:picChg chg="mod">
          <ac:chgData name="Wynn, Stephanie" userId="fce63f8f-37c7-4291-9b68-f32264002518" providerId="ADAL" clId="{AD3541B1-8DCF-4770-9D43-E60C0419EA9A}" dt="2022-10-28T16:19:27.659" v="384" actId="1076"/>
          <ac:picMkLst>
            <pc:docMk/>
            <pc:sldMk cId="3403966346" sldId="260"/>
            <ac:picMk id="8" creationId="{4982897D-29E7-4A32-B055-14021B941610}"/>
          </ac:picMkLst>
        </pc:picChg>
        <pc:picChg chg="mod">
          <ac:chgData name="Wynn, Stephanie" userId="fce63f8f-37c7-4291-9b68-f32264002518" providerId="ADAL" clId="{AD3541B1-8DCF-4770-9D43-E60C0419EA9A}" dt="2022-10-28T16:22:38.361" v="398" actId="14826"/>
          <ac:picMkLst>
            <pc:docMk/>
            <pc:sldMk cId="3403966346" sldId="260"/>
            <ac:picMk id="12" creationId="{CCDC1063-5875-4509-8B80-48926A34BD1C}"/>
          </ac:picMkLst>
        </pc:picChg>
      </pc:sldChg>
      <pc:sldChg chg="addSp delSp modSp mod delCm">
        <pc:chgData name="Wynn, Stephanie" userId="fce63f8f-37c7-4291-9b68-f32264002518" providerId="ADAL" clId="{AD3541B1-8DCF-4770-9D43-E60C0419EA9A}" dt="2022-10-28T16:34:08.011" v="581" actId="20577"/>
        <pc:sldMkLst>
          <pc:docMk/>
          <pc:sldMk cId="1220847540" sldId="261"/>
        </pc:sldMkLst>
        <pc:spChg chg="mod">
          <ac:chgData name="Wynn, Stephanie" userId="fce63f8f-37c7-4291-9b68-f32264002518" providerId="ADAL" clId="{AD3541B1-8DCF-4770-9D43-E60C0419EA9A}" dt="2022-10-03T18:57:55.307" v="174" actId="1036"/>
          <ac:spMkLst>
            <pc:docMk/>
            <pc:sldMk cId="1220847540" sldId="261"/>
            <ac:spMk id="8" creationId="{8954C48F-5911-4732-A83D-F3438D72B9C4}"/>
          </ac:spMkLst>
        </pc:spChg>
        <pc:spChg chg="mod">
          <ac:chgData name="Wynn, Stephanie" userId="fce63f8f-37c7-4291-9b68-f32264002518" providerId="ADAL" clId="{AD3541B1-8DCF-4770-9D43-E60C0419EA9A}" dt="2022-10-28T16:27:57.412" v="573" actId="1036"/>
          <ac:spMkLst>
            <pc:docMk/>
            <pc:sldMk cId="1220847540" sldId="261"/>
            <ac:spMk id="13" creationId="{1BD147CB-8B8F-459B-8148-938F20450259}"/>
          </ac:spMkLst>
        </pc:spChg>
        <pc:spChg chg="mod">
          <ac:chgData name="Wynn, Stephanie" userId="fce63f8f-37c7-4291-9b68-f32264002518" providerId="ADAL" clId="{AD3541B1-8DCF-4770-9D43-E60C0419EA9A}" dt="2022-10-03T18:58:05.986" v="199" actId="1036"/>
          <ac:spMkLst>
            <pc:docMk/>
            <pc:sldMk cId="1220847540" sldId="261"/>
            <ac:spMk id="15" creationId="{792A09B8-F162-4661-8FC9-96FC5E22FD38}"/>
          </ac:spMkLst>
        </pc:spChg>
        <pc:spChg chg="mod">
          <ac:chgData name="Wynn, Stephanie" userId="fce63f8f-37c7-4291-9b68-f32264002518" providerId="ADAL" clId="{AD3541B1-8DCF-4770-9D43-E60C0419EA9A}" dt="2022-10-03T18:58:05.986" v="199" actId="1036"/>
          <ac:spMkLst>
            <pc:docMk/>
            <pc:sldMk cId="1220847540" sldId="261"/>
            <ac:spMk id="16" creationId="{751216D6-1425-4E8E-8DC1-3362C7610516}"/>
          </ac:spMkLst>
        </pc:spChg>
        <pc:spChg chg="add mod">
          <ac:chgData name="Wynn, Stephanie" userId="fce63f8f-37c7-4291-9b68-f32264002518" providerId="ADAL" clId="{AD3541B1-8DCF-4770-9D43-E60C0419EA9A}" dt="2022-10-28T16:27:50.540" v="564" actId="20577"/>
          <ac:spMkLst>
            <pc:docMk/>
            <pc:sldMk cId="1220847540" sldId="261"/>
            <ac:spMk id="17" creationId="{32AFF3F1-26AF-4A28-940A-96B24C424B8E}"/>
          </ac:spMkLst>
        </pc:spChg>
        <pc:spChg chg="mod">
          <ac:chgData name="Wynn, Stephanie" userId="fce63f8f-37c7-4291-9b68-f32264002518" providerId="ADAL" clId="{AD3541B1-8DCF-4770-9D43-E60C0419EA9A}" dt="2022-10-28T16:27:57.412" v="573" actId="1036"/>
          <ac:spMkLst>
            <pc:docMk/>
            <pc:sldMk cId="1220847540" sldId="261"/>
            <ac:spMk id="20" creationId="{21B5DEB5-E255-4A4E-89FF-16C6805E5E32}"/>
          </ac:spMkLst>
        </pc:spChg>
        <pc:spChg chg="add mod">
          <ac:chgData name="Wynn, Stephanie" userId="fce63f8f-37c7-4291-9b68-f32264002518" providerId="ADAL" clId="{AD3541B1-8DCF-4770-9D43-E60C0419EA9A}" dt="2022-10-28T16:25:52.767" v="418" actId="1076"/>
          <ac:spMkLst>
            <pc:docMk/>
            <pc:sldMk cId="1220847540" sldId="261"/>
            <ac:spMk id="23" creationId="{15EE4241-0E0A-49B2-BF3E-20E32DE2A88C}"/>
          </ac:spMkLst>
        </pc:spChg>
        <pc:spChg chg="mod">
          <ac:chgData name="Wynn, Stephanie" userId="fce63f8f-37c7-4291-9b68-f32264002518" providerId="ADAL" clId="{AD3541B1-8DCF-4770-9D43-E60C0419EA9A}" dt="2022-10-28T16:25:52.767" v="418" actId="1076"/>
          <ac:spMkLst>
            <pc:docMk/>
            <pc:sldMk cId="1220847540" sldId="261"/>
            <ac:spMk id="24" creationId="{B26C5F04-32FF-4841-AB8F-E080575F32A7}"/>
          </ac:spMkLst>
        </pc:spChg>
        <pc:spChg chg="mod">
          <ac:chgData name="Wynn, Stephanie" userId="fce63f8f-37c7-4291-9b68-f32264002518" providerId="ADAL" clId="{AD3541B1-8DCF-4770-9D43-E60C0419EA9A}" dt="2022-10-28T16:34:08.011" v="581" actId="20577"/>
          <ac:spMkLst>
            <pc:docMk/>
            <pc:sldMk cId="1220847540" sldId="261"/>
            <ac:spMk id="65" creationId="{9A08085D-2078-4506-A824-1D11197D6D88}"/>
          </ac:spMkLst>
        </pc:spChg>
        <pc:picChg chg="add mod ord">
          <ac:chgData name="Wynn, Stephanie" userId="fce63f8f-37c7-4291-9b68-f32264002518" providerId="ADAL" clId="{AD3541B1-8DCF-4770-9D43-E60C0419EA9A}" dt="2022-10-03T18:58:05.986" v="199" actId="1036"/>
          <ac:picMkLst>
            <pc:docMk/>
            <pc:sldMk cId="1220847540" sldId="261"/>
            <ac:picMk id="3" creationId="{26012AB1-5CF8-4D07-B0DF-0895341C8C4E}"/>
          </ac:picMkLst>
        </pc:picChg>
        <pc:picChg chg="del">
          <ac:chgData name="Wynn, Stephanie" userId="fce63f8f-37c7-4291-9b68-f32264002518" providerId="ADAL" clId="{AD3541B1-8DCF-4770-9D43-E60C0419EA9A}" dt="2022-10-03T18:51:15.047" v="7" actId="478"/>
          <ac:picMkLst>
            <pc:docMk/>
            <pc:sldMk cId="1220847540" sldId="261"/>
            <ac:picMk id="5" creationId="{DD25FAD4-96DC-4C19-A70F-A0FD815B7E02}"/>
          </ac:picMkLst>
        </pc:picChg>
        <pc:picChg chg="add del mod">
          <ac:chgData name="Wynn, Stephanie" userId="fce63f8f-37c7-4291-9b68-f32264002518" providerId="ADAL" clId="{AD3541B1-8DCF-4770-9D43-E60C0419EA9A}" dt="2022-10-03T18:53:19.017" v="27" actId="478"/>
          <ac:picMkLst>
            <pc:docMk/>
            <pc:sldMk cId="1220847540" sldId="261"/>
            <ac:picMk id="6" creationId="{962FCFBA-E607-4CFE-8BA7-217623A6D5FE}"/>
          </ac:picMkLst>
        </pc:picChg>
        <pc:picChg chg="del">
          <ac:chgData name="Wynn, Stephanie" userId="fce63f8f-37c7-4291-9b68-f32264002518" providerId="ADAL" clId="{AD3541B1-8DCF-4770-9D43-E60C0419EA9A}" dt="2022-10-03T18:52:20.686" v="19" actId="478"/>
          <ac:picMkLst>
            <pc:docMk/>
            <pc:sldMk cId="1220847540" sldId="261"/>
            <ac:picMk id="7" creationId="{38D04567-F7E2-421E-8CDF-8E25C7659489}"/>
          </ac:picMkLst>
        </pc:picChg>
        <pc:picChg chg="add mod ord">
          <ac:chgData name="Wynn, Stephanie" userId="fce63f8f-37c7-4291-9b68-f32264002518" providerId="ADAL" clId="{AD3541B1-8DCF-4770-9D43-E60C0419EA9A}" dt="2022-10-28T16:27:57.412" v="573" actId="1036"/>
          <ac:picMkLst>
            <pc:docMk/>
            <pc:sldMk cId="1220847540" sldId="261"/>
            <ac:picMk id="10" creationId="{87303C28-4BEC-441F-AE9A-3DB41CD1E94D}"/>
          </ac:picMkLst>
        </pc:picChg>
        <pc:picChg chg="add mod">
          <ac:chgData name="Wynn, Stephanie" userId="fce63f8f-37c7-4291-9b68-f32264002518" providerId="ADAL" clId="{AD3541B1-8DCF-4770-9D43-E60C0419EA9A}" dt="2022-10-28T16:25:52.767" v="418" actId="1076"/>
          <ac:picMkLst>
            <pc:docMk/>
            <pc:sldMk cId="1220847540" sldId="261"/>
            <ac:picMk id="12" creationId="{DBA820CD-0BE3-479C-9C3A-E83E1A298895}"/>
          </ac:picMkLst>
        </pc:picChg>
        <pc:picChg chg="del">
          <ac:chgData name="Wynn, Stephanie" userId="fce63f8f-37c7-4291-9b68-f32264002518" providerId="ADAL" clId="{AD3541B1-8DCF-4770-9D43-E60C0419EA9A}" dt="2022-10-03T18:54:30.506" v="35" actId="478"/>
          <ac:picMkLst>
            <pc:docMk/>
            <pc:sldMk cId="1220847540" sldId="261"/>
            <ac:picMk id="17" creationId="{8B4296B8-27E0-4066-8360-7894D5D9568C}"/>
          </ac:picMkLst>
        </pc:picChg>
        <pc:picChg chg="add del mod">
          <ac:chgData name="Wynn, Stephanie" userId="fce63f8f-37c7-4291-9b68-f32264002518" providerId="ADAL" clId="{AD3541B1-8DCF-4770-9D43-E60C0419EA9A}" dt="2022-10-03T18:52:25.105" v="22" actId="478"/>
          <ac:picMkLst>
            <pc:docMk/>
            <pc:sldMk cId="1220847540" sldId="261"/>
            <ac:picMk id="19" creationId="{6BE947A9-8687-44FA-A586-F8D8148AC3B1}"/>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fld id="{DFFAC676-F19F-489D-B372-2582542A5CFB}" type="datetimeFigureOut">
              <a:rPr lang="en-US" smtClean="0"/>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3162020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AC676-F19F-489D-B372-2582542A5CFB}" type="datetimeFigureOut">
              <a:rPr lang="en-US" smtClean="0"/>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948148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AC676-F19F-489D-B372-2582542A5CFB}" type="datetimeFigureOut">
              <a:rPr lang="en-US" smtClean="0"/>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083802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ubhead &amp; Breadcrumb">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9FC15A37-A396-4B5E-9243-B7311F197801}"/>
              </a:ext>
            </a:extLst>
          </p:cNvPr>
          <p:cNvCxnSpPr>
            <a:cxnSpLocks/>
          </p:cNvCxnSpPr>
          <p:nvPr/>
        </p:nvCxnSpPr>
        <p:spPr>
          <a:xfrm flipH="1">
            <a:off x="857" y="752136"/>
            <a:ext cx="6856286" cy="0"/>
          </a:xfrm>
          <a:prstGeom prst="line">
            <a:avLst/>
          </a:prstGeom>
          <a:ln w="1270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9F4A093-1576-4EA2-8A5C-DF87DA75C6AE}"/>
              </a:ext>
            </a:extLst>
          </p:cNvPr>
          <p:cNvSpPr>
            <a:spLocks noGrp="1"/>
          </p:cNvSpPr>
          <p:nvPr>
            <p:ph type="title"/>
          </p:nvPr>
        </p:nvSpPr>
        <p:spPr>
          <a:xfrm>
            <a:off x="104717" y="267081"/>
            <a:ext cx="5812155" cy="517603"/>
          </a:xfrm>
          <a:prstGeom prst="rect">
            <a:avLst/>
          </a:prstGeom>
        </p:spPr>
        <p:txBody>
          <a:bodyPr anchor="ctr"/>
          <a:lstStyle>
            <a:lvl1pPr>
              <a:defRPr sz="1125">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a:t>Click to edit Master title style</a:t>
            </a:r>
          </a:p>
        </p:txBody>
      </p:sp>
      <p:sp>
        <p:nvSpPr>
          <p:cNvPr id="6" name="Slide Number Placeholder 2">
            <a:extLst>
              <a:ext uri="{FF2B5EF4-FFF2-40B4-BE49-F238E27FC236}">
                <a16:creationId xmlns:a16="http://schemas.microsoft.com/office/drawing/2014/main" id="{50569C8E-182F-4A1C-9559-B76A31992CB1}"/>
              </a:ext>
            </a:extLst>
          </p:cNvPr>
          <p:cNvSpPr>
            <a:spLocks noGrp="1"/>
          </p:cNvSpPr>
          <p:nvPr>
            <p:ph type="sldNum" sz="quarter" idx="4"/>
          </p:nvPr>
        </p:nvSpPr>
        <p:spPr>
          <a:xfrm>
            <a:off x="5209867" y="8829115"/>
            <a:ext cx="1543050" cy="302285"/>
          </a:xfrm>
          <a:prstGeom prst="rect">
            <a:avLst/>
          </a:prstGeom>
        </p:spPr>
        <p:txBody>
          <a:bodyPr vert="horz" lIns="91440" tIns="45720" rIns="91440" bIns="45720" rtlCol="0" anchor="ctr"/>
          <a:lstStyle>
            <a:lvl1pPr algn="r">
              <a:defRPr sz="506"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712C3335-205F-418C-867F-00CD1B87F278}" type="slidenum">
              <a:rPr lang="en-US" smtClean="0"/>
              <a:t>‹#›</a:t>
            </a:fld>
            <a:endParaRPr lang="en-US"/>
          </a:p>
        </p:txBody>
      </p:sp>
      <p:sp>
        <p:nvSpPr>
          <p:cNvPr id="8" name="Text Placeholder 11">
            <a:extLst>
              <a:ext uri="{FF2B5EF4-FFF2-40B4-BE49-F238E27FC236}">
                <a16:creationId xmlns:a16="http://schemas.microsoft.com/office/drawing/2014/main" id="{090ADD6D-251D-442C-8CB5-7593444100E0}"/>
              </a:ext>
            </a:extLst>
          </p:cNvPr>
          <p:cNvSpPr>
            <a:spLocks noGrp="1"/>
          </p:cNvSpPr>
          <p:nvPr>
            <p:ph type="body" sz="quarter" idx="10" hasCustomPrompt="1"/>
          </p:nvPr>
        </p:nvSpPr>
        <p:spPr>
          <a:xfrm>
            <a:off x="104717" y="830619"/>
            <a:ext cx="6648200" cy="439120"/>
          </a:xfrm>
          <a:prstGeom prst="rect">
            <a:avLst/>
          </a:prstGeom>
        </p:spPr>
        <p:txBody>
          <a:bodyPr/>
          <a:lstStyle>
            <a:lvl1pPr marL="0" indent="0">
              <a:buNone/>
              <a:defRPr sz="900">
                <a:latin typeface="Open Sans" panose="020B0606030504020204" pitchFamily="34" charset="0"/>
                <a:ea typeface="Open Sans" panose="020B0606030504020204" pitchFamily="34" charset="0"/>
                <a:cs typeface="Open Sans" panose="020B0606030504020204" pitchFamily="34" charset="0"/>
              </a:defRPr>
            </a:lvl1pPr>
            <a:lvl2pPr>
              <a:defRPr sz="788">
                <a:latin typeface="Open Sans" panose="020B0606030504020204" pitchFamily="34" charset="0"/>
                <a:ea typeface="Open Sans" panose="020B0606030504020204" pitchFamily="34" charset="0"/>
                <a:cs typeface="Open Sans" panose="020B0606030504020204" pitchFamily="34" charset="0"/>
              </a:defRPr>
            </a:lvl2pPr>
            <a:lvl3pPr>
              <a:defRPr sz="788">
                <a:latin typeface="Open Sans" panose="020B0606030504020204" pitchFamily="34" charset="0"/>
                <a:ea typeface="Open Sans" panose="020B0606030504020204" pitchFamily="34" charset="0"/>
                <a:cs typeface="Open Sans" panose="020B0606030504020204" pitchFamily="34" charset="0"/>
              </a:defRPr>
            </a:lvl3pPr>
            <a:lvl4pPr>
              <a:defRPr sz="788">
                <a:latin typeface="Open Sans" panose="020B0606030504020204" pitchFamily="34" charset="0"/>
                <a:ea typeface="Open Sans" panose="020B0606030504020204" pitchFamily="34" charset="0"/>
                <a:cs typeface="Open Sans" panose="020B0606030504020204" pitchFamily="34" charset="0"/>
              </a:defRPr>
            </a:lvl4pPr>
            <a:lvl5pPr>
              <a:defRPr sz="788">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p:txBody>
      </p:sp>
      <p:pic>
        <p:nvPicPr>
          <p:cNvPr id="10" name="Picture 9">
            <a:extLst>
              <a:ext uri="{FF2B5EF4-FFF2-40B4-BE49-F238E27FC236}">
                <a16:creationId xmlns:a16="http://schemas.microsoft.com/office/drawing/2014/main" id="{CB77B6C3-7E24-4922-871B-4E5124F7CB16}"/>
              </a:ext>
            </a:extLst>
          </p:cNvPr>
          <p:cNvPicPr>
            <a:picLocks noChangeAspect="1"/>
          </p:cNvPicPr>
          <p:nvPr/>
        </p:nvPicPr>
        <p:blipFill rotWithShape="1">
          <a:blip r:embed="rId2"/>
          <a:srcRect b="9281"/>
          <a:stretch/>
        </p:blipFill>
        <p:spPr>
          <a:xfrm>
            <a:off x="6017366" y="8803039"/>
            <a:ext cx="735551" cy="302285"/>
          </a:xfrm>
          <a:prstGeom prst="rect">
            <a:avLst/>
          </a:prstGeom>
        </p:spPr>
      </p:pic>
    </p:spTree>
    <p:extLst>
      <p:ext uri="{BB962C8B-B14F-4D97-AF65-F5344CB8AC3E}">
        <p14:creationId xmlns:p14="http://schemas.microsoft.com/office/powerpoint/2010/main" val="1392630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AC676-F19F-489D-B372-2582542A5CFB}" type="datetimeFigureOut">
              <a:rPr lang="en-US" smtClean="0"/>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427174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FAC676-F19F-489D-B372-2582542A5CFB}" type="datetimeFigureOut">
              <a:rPr lang="en-US" smtClean="0"/>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10918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FAC676-F19F-489D-B372-2582542A5CFB}" type="datetimeFigureOut">
              <a:rPr lang="en-US" smtClean="0"/>
              <a:t>8/14/2024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418054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FAC676-F19F-489D-B372-2582542A5CFB}" type="datetimeFigureOut">
              <a:rPr lang="en-US" smtClean="0"/>
              <a:t>8/14/2024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700192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FAC676-F19F-489D-B372-2582542A5CFB}" type="datetimeFigureOut">
              <a:rPr lang="en-US" smtClean="0"/>
              <a:t>8/14/2024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35566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AC676-F19F-489D-B372-2582542A5CFB}" type="datetimeFigureOut">
              <a:rPr lang="en-US" smtClean="0"/>
              <a:t>8/14/2024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385919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DFFAC676-F19F-489D-B372-2582542A5CFB}" type="datetimeFigureOut">
              <a:rPr lang="en-US" smtClean="0"/>
              <a:t>8/14/2024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244820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noChangeAspect="1"/>
          </p:cNvSpPr>
          <p:nvPr>
            <p:ph type="pic" idx="1"/>
          </p:nvPr>
        </p:nvSpPr>
        <p:spPr>
          <a:xfrm>
            <a:off x="2915543" y="1316567"/>
            <a:ext cx="3471863" cy="6498167"/>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DFFAC676-F19F-489D-B372-2582542A5CFB}" type="datetimeFigureOut">
              <a:rPr lang="en-US" smtClean="0"/>
              <a:t>8/14/2024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6492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DFFAC676-F19F-489D-B372-2582542A5CFB}" type="datetimeFigureOut">
              <a:rPr lang="en-US" smtClean="0"/>
              <a:t>8/14/2024</a:t>
            </a:fld>
            <a:endParaRPr lang="en-US"/>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712C3335-205F-418C-867F-00CD1B87F278}" type="slidenum">
              <a:rPr lang="en-US" smtClean="0"/>
              <a:t>‹#›</a:t>
            </a:fld>
            <a:endParaRPr lang="en-US"/>
          </a:p>
        </p:txBody>
      </p:sp>
    </p:spTree>
    <p:extLst>
      <p:ext uri="{BB962C8B-B14F-4D97-AF65-F5344CB8AC3E}">
        <p14:creationId xmlns:p14="http://schemas.microsoft.com/office/powerpoint/2010/main" val="30743726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F66BF469-1876-40C3-BEB2-8F54E4853DE5}"/>
              </a:ext>
            </a:extLst>
          </p:cNvPr>
          <p:cNvGrpSpPr/>
          <p:nvPr/>
        </p:nvGrpSpPr>
        <p:grpSpPr>
          <a:xfrm>
            <a:off x="385624" y="4866143"/>
            <a:ext cx="6145761" cy="1493178"/>
            <a:chOff x="385624" y="4866143"/>
            <a:chExt cx="6145761" cy="1493178"/>
          </a:xfrm>
        </p:grpSpPr>
        <p:pic>
          <p:nvPicPr>
            <p:cNvPr id="15" name="Picture 14">
              <a:extLst>
                <a:ext uri="{FF2B5EF4-FFF2-40B4-BE49-F238E27FC236}">
                  <a16:creationId xmlns:a16="http://schemas.microsoft.com/office/drawing/2014/main" id="{63D69D48-DD7F-4E34-A136-9D476422D724}"/>
                </a:ext>
              </a:extLst>
            </p:cNvPr>
            <p:cNvPicPr>
              <a:picLocks noChangeAspect="1"/>
            </p:cNvPicPr>
            <p:nvPr/>
          </p:nvPicPr>
          <p:blipFill>
            <a:blip r:embed="rId2"/>
            <a:stretch>
              <a:fillRect/>
            </a:stretch>
          </p:blipFill>
          <p:spPr>
            <a:xfrm>
              <a:off x="385624" y="4866143"/>
              <a:ext cx="6145761" cy="1493178"/>
            </a:xfrm>
            <a:prstGeom prst="rect">
              <a:avLst/>
            </a:prstGeom>
            <a:ln w="3175">
              <a:solidFill>
                <a:schemeClr val="tx1"/>
              </a:solidFill>
            </a:ln>
          </p:spPr>
        </p:pic>
        <p:pic>
          <p:nvPicPr>
            <p:cNvPr id="9" name="Picture 8">
              <a:extLst>
                <a:ext uri="{FF2B5EF4-FFF2-40B4-BE49-F238E27FC236}">
                  <a16:creationId xmlns:a16="http://schemas.microsoft.com/office/drawing/2014/main" id="{8B1FF06B-370C-40F3-8839-53CCB76A2AA1}"/>
                </a:ext>
              </a:extLst>
            </p:cNvPr>
            <p:cNvPicPr>
              <a:picLocks noChangeAspect="1"/>
            </p:cNvPicPr>
            <p:nvPr/>
          </p:nvPicPr>
          <p:blipFill>
            <a:blip r:embed="rId3"/>
            <a:stretch>
              <a:fillRect/>
            </a:stretch>
          </p:blipFill>
          <p:spPr>
            <a:xfrm>
              <a:off x="4737716" y="5740632"/>
              <a:ext cx="297113" cy="453224"/>
            </a:xfrm>
            <a:prstGeom prst="rect">
              <a:avLst/>
            </a:prstGeom>
          </p:spPr>
        </p:pic>
      </p:grpSp>
      <p:pic>
        <p:nvPicPr>
          <p:cNvPr id="13" name="Picture 12">
            <a:extLst>
              <a:ext uri="{FF2B5EF4-FFF2-40B4-BE49-F238E27FC236}">
                <a16:creationId xmlns:a16="http://schemas.microsoft.com/office/drawing/2014/main" id="{EA7CD233-8B40-4029-9530-CD3216033BC1}"/>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12310" y="2249380"/>
            <a:ext cx="5940993" cy="1382686"/>
          </a:xfrm>
          <a:prstGeom prst="rect">
            <a:avLst/>
          </a:prstGeom>
          <a:ln w="3175">
            <a:solidFill>
              <a:schemeClr val="tx1"/>
            </a:solidFill>
          </a:ln>
        </p:spPr>
      </p:pic>
      <p:sp>
        <p:nvSpPr>
          <p:cNvPr id="2" name="Title 1">
            <a:extLst>
              <a:ext uri="{FF2B5EF4-FFF2-40B4-BE49-F238E27FC236}">
                <a16:creationId xmlns:a16="http://schemas.microsoft.com/office/drawing/2014/main" id="{91EFA906-3173-4B30-A96B-093EB80BA597}"/>
              </a:ext>
            </a:extLst>
          </p:cNvPr>
          <p:cNvSpPr>
            <a:spLocks noGrp="1"/>
          </p:cNvSpPr>
          <p:nvPr>
            <p:ph type="title"/>
          </p:nvPr>
        </p:nvSpPr>
        <p:spPr>
          <a:xfrm>
            <a:off x="104716" y="196197"/>
            <a:ext cx="5253865" cy="517603"/>
          </a:xfrm>
        </p:spPr>
        <p:txBody>
          <a:bodyPr>
            <a:normAutofit fontScale="90000"/>
          </a:bodyPr>
          <a:lstStyle/>
          <a:p>
            <a:r>
              <a:rPr lang="en-US" sz="2000" b="1" dirty="0">
                <a:latin typeface="Open Sans Semibold"/>
                <a:ea typeface="Open Sans Semibold"/>
                <a:cs typeface="Open Sans Semibold"/>
              </a:rPr>
              <a:t>VASE+</a:t>
            </a:r>
            <a:br>
              <a:rPr lang="en-US" sz="1400" b="1" dirty="0"/>
            </a:br>
            <a:r>
              <a:rPr lang="en-US" sz="1400" b="1" dirty="0">
                <a:latin typeface="Open Sans Semibold"/>
                <a:ea typeface="Open Sans Semibold"/>
                <a:cs typeface="Open Sans Semibold"/>
              </a:rPr>
              <a:t>Job Aid – EP&amp;R Flu Vaccine Clinic: Log Vaccine Administration</a:t>
            </a:r>
            <a:endParaRPr lang="en-US" sz="1400" b="1" dirty="0"/>
          </a:p>
        </p:txBody>
      </p:sp>
      <p:sp>
        <p:nvSpPr>
          <p:cNvPr id="3" name="Text Placeholder 2">
            <a:extLst>
              <a:ext uri="{FF2B5EF4-FFF2-40B4-BE49-F238E27FC236}">
                <a16:creationId xmlns:a16="http://schemas.microsoft.com/office/drawing/2014/main" id="{9CDF0945-9BBA-4EF4-BAC2-A7965C4795DA}"/>
              </a:ext>
            </a:extLst>
          </p:cNvPr>
          <p:cNvSpPr>
            <a:spLocks noGrp="1"/>
          </p:cNvSpPr>
          <p:nvPr>
            <p:ph type="body" sz="quarter" idx="10"/>
          </p:nvPr>
        </p:nvSpPr>
        <p:spPr>
          <a:xfrm>
            <a:off x="101678" y="830618"/>
            <a:ext cx="6648200" cy="517603"/>
          </a:xfrm>
        </p:spPr>
        <p:txBody>
          <a:bodyPr vert="horz" lIns="91440" tIns="45720" rIns="91440" bIns="45720" rtlCol="0" anchor="t">
            <a:normAutofit/>
          </a:bodyPr>
          <a:lstStyle/>
          <a:p>
            <a:r>
              <a:rPr lang="en-US" sz="1000" dirty="0">
                <a:latin typeface="Open Sans"/>
                <a:ea typeface="Open Sans"/>
                <a:cs typeface="Open Sans"/>
              </a:rPr>
              <a:t>In this job aid, users will learn how to log a registrant vaccination and make an edit if there has been a mistake in EP&amp;R Flu vaccination clinics. This function applies to the Vaccine Administrator, Site Admin, and Locality Admin roles.</a:t>
            </a:r>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dirty="0"/>
          </a:p>
          <a:p>
            <a:pPr algn="r"/>
            <a:br>
              <a:rPr lang="en-US" sz="1100" dirty="0"/>
            </a:br>
            <a:r>
              <a:rPr lang="en-US" sz="1100" dirty="0">
                <a:latin typeface="Open Sans Semibold"/>
                <a:ea typeface="Open Sans Semibold"/>
                <a:cs typeface="Open Sans Semibold"/>
              </a:rPr>
              <a:t>Version 1.2</a:t>
            </a:r>
            <a:endParaRPr lang="en-US" sz="1100" dirty="0"/>
          </a:p>
        </p:txBody>
      </p:sp>
      <p:sp>
        <p:nvSpPr>
          <p:cNvPr id="5" name="TextBox 4">
            <a:extLst>
              <a:ext uri="{FF2B5EF4-FFF2-40B4-BE49-F238E27FC236}">
                <a16:creationId xmlns:a16="http://schemas.microsoft.com/office/drawing/2014/main" id="{8A13FD6C-B39B-4F91-98E5-FA3F7E4734AB}"/>
              </a:ext>
            </a:extLst>
          </p:cNvPr>
          <p:cNvSpPr txBox="1"/>
          <p:nvPr/>
        </p:nvSpPr>
        <p:spPr>
          <a:xfrm>
            <a:off x="103016" y="1340389"/>
            <a:ext cx="6400800" cy="307777"/>
          </a:xfrm>
          <a:prstGeom prst="rect">
            <a:avLst/>
          </a:prstGeom>
          <a:noFill/>
        </p:spPr>
        <p:txBody>
          <a:bodyPr wrap="square" rtlCol="0">
            <a:spAutoFit/>
          </a:bodyPr>
          <a:lstStyle/>
          <a:p>
            <a:r>
              <a:rPr lang="en-US" sz="1400" b="1">
                <a:solidFill>
                  <a:srgbClr val="5B9BD5"/>
                </a:solidFill>
                <a:latin typeface="Open Sans" panose="020B0606030504020204" pitchFamily="34" charset="0"/>
                <a:ea typeface="Open Sans" panose="020B0606030504020204" pitchFamily="34" charset="0"/>
                <a:cs typeface="Open Sans" panose="020B0606030504020204" pitchFamily="34" charset="0"/>
              </a:rPr>
              <a:t>Vaccinate Registrant</a:t>
            </a:r>
          </a:p>
        </p:txBody>
      </p:sp>
      <p:cxnSp>
        <p:nvCxnSpPr>
          <p:cNvPr id="6" name="Google Shape;710;gae5b44f2be_2_1311">
            <a:extLst>
              <a:ext uri="{FF2B5EF4-FFF2-40B4-BE49-F238E27FC236}">
                <a16:creationId xmlns:a16="http://schemas.microsoft.com/office/drawing/2014/main" id="{657802E9-7ED4-44FE-AD84-7EFEAAB28FE6}"/>
              </a:ext>
            </a:extLst>
          </p:cNvPr>
          <p:cNvCxnSpPr/>
          <p:nvPr/>
        </p:nvCxnSpPr>
        <p:spPr>
          <a:xfrm>
            <a:off x="253541" y="1653833"/>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7" name="Google Shape;711;gae5b44f2be_2_1311">
            <a:extLst>
              <a:ext uri="{FF2B5EF4-FFF2-40B4-BE49-F238E27FC236}">
                <a16:creationId xmlns:a16="http://schemas.microsoft.com/office/drawing/2014/main" id="{FD7FB4C4-CFE4-49E3-98CA-92A359A9261D}"/>
              </a:ext>
            </a:extLst>
          </p:cNvPr>
          <p:cNvCxnSpPr/>
          <p:nvPr/>
        </p:nvCxnSpPr>
        <p:spPr>
          <a:xfrm>
            <a:off x="253541" y="1710983"/>
            <a:ext cx="2740800" cy="0"/>
          </a:xfrm>
          <a:prstGeom prst="straightConnector1">
            <a:avLst/>
          </a:prstGeom>
          <a:noFill/>
          <a:ln w="19050" cap="flat" cmpd="sng">
            <a:solidFill>
              <a:schemeClr val="accent3"/>
            </a:solidFill>
            <a:prstDash val="solid"/>
            <a:miter lim="800000"/>
            <a:headEnd type="none" w="sm" len="sm"/>
            <a:tailEnd type="none" w="sm" len="sm"/>
          </a:ln>
        </p:spPr>
      </p:cxnSp>
      <p:sp>
        <p:nvSpPr>
          <p:cNvPr id="20" name="Rectangle 19">
            <a:extLst>
              <a:ext uri="{FF2B5EF4-FFF2-40B4-BE49-F238E27FC236}">
                <a16:creationId xmlns:a16="http://schemas.microsoft.com/office/drawing/2014/main" id="{4692B08B-AC0C-49C0-9F04-22BB78AD2FB5}"/>
              </a:ext>
            </a:extLst>
          </p:cNvPr>
          <p:cNvSpPr/>
          <p:nvPr/>
        </p:nvSpPr>
        <p:spPr>
          <a:xfrm>
            <a:off x="99977" y="1754831"/>
            <a:ext cx="6253326" cy="400110"/>
          </a:xfrm>
          <a:prstGeom prst="rect">
            <a:avLst/>
          </a:prstGeom>
        </p:spPr>
        <p:txBody>
          <a:bodyPr wrap="square">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To access a clinic, click on the clinic name from the active clinic listing in the home page. EP&amp;R type events will be denoted with an orange “flu vaccination” label in the clinic type column.</a:t>
            </a:r>
          </a:p>
        </p:txBody>
      </p:sp>
      <p:sp>
        <p:nvSpPr>
          <p:cNvPr id="22" name="TextBox 21">
            <a:extLst>
              <a:ext uri="{FF2B5EF4-FFF2-40B4-BE49-F238E27FC236}">
                <a16:creationId xmlns:a16="http://schemas.microsoft.com/office/drawing/2014/main" id="{7E5DEB84-9F99-40A9-BB8A-032842FC4659}"/>
              </a:ext>
            </a:extLst>
          </p:cNvPr>
          <p:cNvSpPr txBox="1"/>
          <p:nvPr/>
        </p:nvSpPr>
        <p:spPr>
          <a:xfrm>
            <a:off x="1024100" y="3882594"/>
            <a:ext cx="4799954"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1 – Select Clinic – EP&amp;R flu events are denoted with an orange label</a:t>
            </a:r>
          </a:p>
        </p:txBody>
      </p:sp>
      <p:sp>
        <p:nvSpPr>
          <p:cNvPr id="29" name="Rectangle 28">
            <a:extLst>
              <a:ext uri="{FF2B5EF4-FFF2-40B4-BE49-F238E27FC236}">
                <a16:creationId xmlns:a16="http://schemas.microsoft.com/office/drawing/2014/main" id="{E87EA5C4-9160-44E4-AB03-499FC48B477A}"/>
              </a:ext>
            </a:extLst>
          </p:cNvPr>
          <p:cNvSpPr/>
          <p:nvPr/>
        </p:nvSpPr>
        <p:spPr>
          <a:xfrm>
            <a:off x="101678" y="4525686"/>
            <a:ext cx="6362962" cy="246221"/>
          </a:xfrm>
          <a:prstGeom prst="rect">
            <a:avLst/>
          </a:prstGeom>
        </p:spPr>
        <p:txBody>
          <a:bodyPr wrap="square">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Either search for a registrant or select a registrant from the “Checked In” category in the Registrant List.</a:t>
            </a:r>
          </a:p>
        </p:txBody>
      </p:sp>
      <p:sp>
        <p:nvSpPr>
          <p:cNvPr id="35" name="TextBox 34">
            <a:extLst>
              <a:ext uri="{FF2B5EF4-FFF2-40B4-BE49-F238E27FC236}">
                <a16:creationId xmlns:a16="http://schemas.microsoft.com/office/drawing/2014/main" id="{09BA1ABA-5935-4E58-B424-2CC2CB92C219}"/>
              </a:ext>
            </a:extLst>
          </p:cNvPr>
          <p:cNvSpPr txBox="1"/>
          <p:nvPr/>
        </p:nvSpPr>
        <p:spPr>
          <a:xfrm>
            <a:off x="2171039" y="6406119"/>
            <a:ext cx="2224239"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2 – Clinic View</a:t>
            </a:r>
          </a:p>
        </p:txBody>
      </p:sp>
      <p:sp>
        <p:nvSpPr>
          <p:cNvPr id="26" name="Rectangle 25">
            <a:extLst>
              <a:ext uri="{FF2B5EF4-FFF2-40B4-BE49-F238E27FC236}">
                <a16:creationId xmlns:a16="http://schemas.microsoft.com/office/drawing/2014/main" id="{6596FBF5-6CF5-4BBB-8EC9-C6DFC1F6E6BA}"/>
              </a:ext>
            </a:extLst>
          </p:cNvPr>
          <p:cNvSpPr/>
          <p:nvPr/>
        </p:nvSpPr>
        <p:spPr>
          <a:xfrm>
            <a:off x="565507" y="6654028"/>
            <a:ext cx="5498878" cy="246221"/>
          </a:xfrm>
          <a:prstGeom prst="rect">
            <a:avLst/>
          </a:prstGeom>
        </p:spPr>
        <p:txBody>
          <a:bodyPr wrap="square" lIns="91440" tIns="45720" rIns="91440" bIns="45720" anchor="t">
            <a:spAutoFit/>
          </a:bodyPr>
          <a:lstStyle/>
          <a:p>
            <a:endParaRPr lang="en-US" sz="1000" i="1">
              <a:latin typeface="Open Sans" panose="020B0606030504020204" pitchFamily="34" charset="0"/>
              <a:ea typeface="Open Sans" panose="020B0606030504020204" pitchFamily="34" charset="0"/>
              <a:cs typeface="Open Sans" panose="020B0606030504020204" pitchFamily="34" charset="0"/>
            </a:endParaRPr>
          </a:p>
        </p:txBody>
      </p:sp>
      <p:sp>
        <p:nvSpPr>
          <p:cNvPr id="33" name="Rectangle 32">
            <a:extLst>
              <a:ext uri="{FF2B5EF4-FFF2-40B4-BE49-F238E27FC236}">
                <a16:creationId xmlns:a16="http://schemas.microsoft.com/office/drawing/2014/main" id="{D81C6574-C062-4D73-8911-26BE6C56E6B2}"/>
              </a:ext>
            </a:extLst>
          </p:cNvPr>
          <p:cNvSpPr/>
          <p:nvPr/>
        </p:nvSpPr>
        <p:spPr>
          <a:xfrm>
            <a:off x="101678" y="6826441"/>
            <a:ext cx="6362962" cy="1169551"/>
          </a:xfrm>
          <a:prstGeom prst="rect">
            <a:avLst/>
          </a:prstGeom>
        </p:spPr>
        <p:txBody>
          <a:bodyPr wrap="square" lIns="91440" tIns="45720" rIns="91440" bIns="45720" anchor="t">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Vaccine Administrators can review and edit a registrant’s health questionnaire using the “Review” button.  A yellow review button denotes that the registrant is either a minor or has answered “Yes” or “I don’t know” to a question on the health questionnaire.</a:t>
            </a:r>
          </a:p>
          <a:p>
            <a:endParaRPr lang="en-US" sz="1000" dirty="0">
              <a:latin typeface="Open Sans" panose="020B0606030504020204" pitchFamily="34" charset="0"/>
              <a:ea typeface="Open Sans" panose="020B0606030504020204" pitchFamily="34" charset="0"/>
              <a:cs typeface="Open Sans" panose="020B0606030504020204" pitchFamily="34" charset="0"/>
            </a:endParaRPr>
          </a:p>
          <a:p>
            <a:r>
              <a:rPr lang="en-US" sz="1000" dirty="0">
                <a:latin typeface="Open Sans"/>
                <a:ea typeface="Open Sans"/>
                <a:cs typeface="Open Sans"/>
              </a:rPr>
              <a:t>A registrant may also be rescheduled if the registrant is not able to receive the vaccine that day.  To reschedule, click the “R” button next to the “Review” columns. This function can be viewed by the site admin but not the vaccine administrator.</a:t>
            </a:r>
          </a:p>
        </p:txBody>
      </p:sp>
      <p:sp>
        <p:nvSpPr>
          <p:cNvPr id="32" name="Rectangle 31">
            <a:extLst>
              <a:ext uri="{FF2B5EF4-FFF2-40B4-BE49-F238E27FC236}">
                <a16:creationId xmlns:a16="http://schemas.microsoft.com/office/drawing/2014/main" id="{A9016B66-5FC6-4F24-9132-ECE0BA9EF4F1}"/>
              </a:ext>
            </a:extLst>
          </p:cNvPr>
          <p:cNvSpPr/>
          <p:nvPr/>
        </p:nvSpPr>
        <p:spPr>
          <a:xfrm flipH="1">
            <a:off x="1494119" y="3091429"/>
            <a:ext cx="737581" cy="5406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94D9AF8E-420E-4BE7-9A5B-19B9ADB46C10}"/>
              </a:ext>
            </a:extLst>
          </p:cNvPr>
          <p:cNvSpPr/>
          <p:nvPr/>
        </p:nvSpPr>
        <p:spPr>
          <a:xfrm>
            <a:off x="2441311" y="4922433"/>
            <a:ext cx="467950" cy="18945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6CBCDE02-80F5-4FE8-8F0A-EC24CB7D7F1E}"/>
              </a:ext>
            </a:extLst>
          </p:cNvPr>
          <p:cNvSpPr/>
          <p:nvPr/>
        </p:nvSpPr>
        <p:spPr>
          <a:xfrm>
            <a:off x="5042515" y="5553548"/>
            <a:ext cx="297113" cy="64095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F2A5171A-1F11-B419-B152-B2A4AD0087F2}"/>
              </a:ext>
            </a:extLst>
          </p:cNvPr>
          <p:cNvSpPr/>
          <p:nvPr/>
        </p:nvSpPr>
        <p:spPr>
          <a:xfrm flipH="1">
            <a:off x="2857849" y="3114828"/>
            <a:ext cx="737581" cy="5406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9154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8D30A09-A81F-480B-A3D9-843C8F6D2E16}"/>
              </a:ext>
            </a:extLst>
          </p:cNvPr>
          <p:cNvPicPr>
            <a:picLocks noChangeAspect="1"/>
          </p:cNvPicPr>
          <p:nvPr/>
        </p:nvPicPr>
        <p:blipFill>
          <a:blip r:embed="rId2"/>
          <a:stretch>
            <a:fillRect/>
          </a:stretch>
        </p:blipFill>
        <p:spPr>
          <a:xfrm>
            <a:off x="508762" y="6056907"/>
            <a:ext cx="5554869" cy="2212797"/>
          </a:xfrm>
          <a:prstGeom prst="rect">
            <a:avLst/>
          </a:prstGeom>
          <a:ln w="3175">
            <a:solidFill>
              <a:schemeClr val="tx1"/>
            </a:solidFill>
          </a:ln>
        </p:spPr>
      </p:pic>
      <p:sp>
        <p:nvSpPr>
          <p:cNvPr id="65" name="Title 1">
            <a:extLst>
              <a:ext uri="{FF2B5EF4-FFF2-40B4-BE49-F238E27FC236}">
                <a16:creationId xmlns:a16="http://schemas.microsoft.com/office/drawing/2014/main" id="{9A08085D-2078-4506-A824-1D11197D6D88}"/>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dirty="0"/>
          </a:p>
          <a:p>
            <a:pPr algn="r"/>
            <a:br>
              <a:rPr lang="en-US" sz="1100" dirty="0"/>
            </a:br>
            <a:r>
              <a:rPr lang="en-US" sz="1100" dirty="0">
                <a:latin typeface="Open Sans Semibold"/>
                <a:ea typeface="Open Sans Semibold"/>
                <a:cs typeface="Open Sans Semibold"/>
              </a:rPr>
              <a:t>Version 1.2</a:t>
            </a:r>
            <a:endParaRPr lang="en-US" sz="1100" dirty="0"/>
          </a:p>
        </p:txBody>
      </p:sp>
      <p:sp>
        <p:nvSpPr>
          <p:cNvPr id="29" name="Rectangle 28">
            <a:extLst>
              <a:ext uri="{FF2B5EF4-FFF2-40B4-BE49-F238E27FC236}">
                <a16:creationId xmlns:a16="http://schemas.microsoft.com/office/drawing/2014/main" id="{F494C75F-CEC6-4642-8AB8-54452BD0AD72}"/>
              </a:ext>
            </a:extLst>
          </p:cNvPr>
          <p:cNvSpPr/>
          <p:nvPr/>
        </p:nvSpPr>
        <p:spPr>
          <a:xfrm>
            <a:off x="162589" y="2996716"/>
            <a:ext cx="6362962" cy="400110"/>
          </a:xfrm>
          <a:prstGeom prst="rect">
            <a:avLst/>
          </a:prstGeom>
        </p:spPr>
        <p:txBody>
          <a:bodyPr wrap="square">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After clicking Review, to edit a part of the registrant’s file, click on the “Edit” button in the top right corner.</a:t>
            </a:r>
          </a:p>
        </p:txBody>
      </p:sp>
      <p:sp>
        <p:nvSpPr>
          <p:cNvPr id="30" name="TextBox 29">
            <a:extLst>
              <a:ext uri="{FF2B5EF4-FFF2-40B4-BE49-F238E27FC236}">
                <a16:creationId xmlns:a16="http://schemas.microsoft.com/office/drawing/2014/main" id="{375821C7-0047-488F-88B5-7F2B04D18822}"/>
              </a:ext>
            </a:extLst>
          </p:cNvPr>
          <p:cNvSpPr txBox="1"/>
          <p:nvPr/>
        </p:nvSpPr>
        <p:spPr>
          <a:xfrm>
            <a:off x="2097059" y="4775530"/>
            <a:ext cx="2482409"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4 – Edit Health Questionnaire</a:t>
            </a:r>
          </a:p>
        </p:txBody>
      </p:sp>
      <p:sp>
        <p:nvSpPr>
          <p:cNvPr id="33" name="Rectangle 32">
            <a:extLst>
              <a:ext uri="{FF2B5EF4-FFF2-40B4-BE49-F238E27FC236}">
                <a16:creationId xmlns:a16="http://schemas.microsoft.com/office/drawing/2014/main" id="{57E18DF7-BB42-4D0D-BEEA-C9E3D2B8E914}"/>
              </a:ext>
            </a:extLst>
          </p:cNvPr>
          <p:cNvSpPr/>
          <p:nvPr/>
        </p:nvSpPr>
        <p:spPr>
          <a:xfrm>
            <a:off x="104716" y="5479687"/>
            <a:ext cx="6362962" cy="400110"/>
          </a:xfrm>
          <a:prstGeom prst="rect">
            <a:avLst/>
          </a:prstGeom>
        </p:spPr>
        <p:txBody>
          <a:bodyPr wrap="square">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At the bottom of the “Review” page, the vaccine administrator can either close the page, returning the applicant to the “Checked in” bucket, or move on to the “Administer Vaccine” page with the green button.</a:t>
            </a:r>
          </a:p>
        </p:txBody>
      </p:sp>
      <p:sp>
        <p:nvSpPr>
          <p:cNvPr id="34" name="TextBox 33">
            <a:extLst>
              <a:ext uri="{FF2B5EF4-FFF2-40B4-BE49-F238E27FC236}">
                <a16:creationId xmlns:a16="http://schemas.microsoft.com/office/drawing/2014/main" id="{42766005-AA97-4806-A02E-B27D1EA6E547}"/>
              </a:ext>
            </a:extLst>
          </p:cNvPr>
          <p:cNvSpPr txBox="1"/>
          <p:nvPr/>
        </p:nvSpPr>
        <p:spPr>
          <a:xfrm>
            <a:off x="2187795" y="8325367"/>
            <a:ext cx="2482409"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5 – Move to Administer Vaccine Page</a:t>
            </a:r>
          </a:p>
        </p:txBody>
      </p:sp>
      <p:sp>
        <p:nvSpPr>
          <p:cNvPr id="35" name="Rectangle 34">
            <a:extLst>
              <a:ext uri="{FF2B5EF4-FFF2-40B4-BE49-F238E27FC236}">
                <a16:creationId xmlns:a16="http://schemas.microsoft.com/office/drawing/2014/main" id="{1F380255-F822-412C-AE99-0179B185E75F}"/>
              </a:ext>
            </a:extLst>
          </p:cNvPr>
          <p:cNvSpPr/>
          <p:nvPr/>
        </p:nvSpPr>
        <p:spPr>
          <a:xfrm>
            <a:off x="390108" y="1799133"/>
            <a:ext cx="401842" cy="42295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2FAD8447-5D51-4D0E-A580-C5F570AEC898}"/>
              </a:ext>
            </a:extLst>
          </p:cNvPr>
          <p:cNvSpPr txBox="1"/>
          <p:nvPr/>
        </p:nvSpPr>
        <p:spPr>
          <a:xfrm>
            <a:off x="1035061" y="2443317"/>
            <a:ext cx="4370433" cy="230832"/>
          </a:xfrm>
          <a:prstGeom prst="rect">
            <a:avLst/>
          </a:prstGeom>
          <a:noFill/>
        </p:spPr>
        <p:txBody>
          <a:bodyPr wrap="square" lIns="91440" tIns="45720" rIns="91440" bIns="45720" rtlCol="0" anchor="t">
            <a:spAutoFit/>
          </a:bodyPr>
          <a:lstStyle/>
          <a:p>
            <a:pPr algn="ctr"/>
            <a:r>
              <a:rPr lang="en-US" sz="900" i="1">
                <a:latin typeface="Open Sans"/>
                <a:ea typeface="Open Sans"/>
                <a:cs typeface="Open Sans"/>
              </a:rPr>
              <a:t>Figure 3 – Review Button. </a:t>
            </a:r>
          </a:p>
        </p:txBody>
      </p:sp>
      <p:sp>
        <p:nvSpPr>
          <p:cNvPr id="39" name="Rectangle 38">
            <a:extLst>
              <a:ext uri="{FF2B5EF4-FFF2-40B4-BE49-F238E27FC236}">
                <a16:creationId xmlns:a16="http://schemas.microsoft.com/office/drawing/2014/main" id="{D1B2653B-DA2B-49A5-A5B6-F8E6FD219234}"/>
              </a:ext>
            </a:extLst>
          </p:cNvPr>
          <p:cNvSpPr/>
          <p:nvPr/>
        </p:nvSpPr>
        <p:spPr>
          <a:xfrm flipH="1">
            <a:off x="5189758" y="7995522"/>
            <a:ext cx="784094" cy="19444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941D505A-6829-422B-9051-BB4F04B99D37}"/>
              </a:ext>
            </a:extLst>
          </p:cNvPr>
          <p:cNvSpPr/>
          <p:nvPr/>
        </p:nvSpPr>
        <p:spPr>
          <a:xfrm flipH="1">
            <a:off x="597458" y="7994765"/>
            <a:ext cx="283480" cy="19444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itle 1">
            <a:extLst>
              <a:ext uri="{FF2B5EF4-FFF2-40B4-BE49-F238E27FC236}">
                <a16:creationId xmlns:a16="http://schemas.microsoft.com/office/drawing/2014/main" id="{F5488B0D-23F7-4378-9F32-C3B345EFC4BB}"/>
              </a:ext>
            </a:extLst>
          </p:cNvPr>
          <p:cNvSpPr>
            <a:spLocks noGrp="1"/>
          </p:cNvSpPr>
          <p:nvPr>
            <p:ph type="title"/>
          </p:nvPr>
        </p:nvSpPr>
        <p:spPr>
          <a:xfrm>
            <a:off x="104716" y="196197"/>
            <a:ext cx="5253865" cy="517603"/>
          </a:xfrm>
        </p:spPr>
        <p:txBody>
          <a:bodyPr>
            <a:normAutofit fontScale="90000"/>
          </a:bodyPr>
          <a:lstStyle/>
          <a:p>
            <a:r>
              <a:rPr lang="en-US" sz="2000" b="1" dirty="0">
                <a:latin typeface="Open Sans Semibold"/>
                <a:ea typeface="Open Sans Semibold"/>
                <a:cs typeface="Open Sans Semibold"/>
              </a:rPr>
              <a:t>VASE+</a:t>
            </a:r>
            <a:br>
              <a:rPr lang="en-US" sz="1400" b="1" dirty="0"/>
            </a:br>
            <a:r>
              <a:rPr lang="en-US" sz="1400" b="1" dirty="0">
                <a:latin typeface="Open Sans Semibold"/>
                <a:ea typeface="Open Sans Semibold"/>
                <a:cs typeface="Open Sans Semibold"/>
              </a:rPr>
              <a:t>Job Aid – EP&amp;R Flu Vaccine Clinic: Log Vaccine Administration</a:t>
            </a:r>
            <a:endParaRPr lang="en-US" sz="1400" b="1" dirty="0"/>
          </a:p>
        </p:txBody>
      </p:sp>
      <p:pic>
        <p:nvPicPr>
          <p:cNvPr id="8" name="Picture 7">
            <a:extLst>
              <a:ext uri="{FF2B5EF4-FFF2-40B4-BE49-F238E27FC236}">
                <a16:creationId xmlns:a16="http://schemas.microsoft.com/office/drawing/2014/main" id="{45737F37-7E89-4D6E-B274-892CB857544D}"/>
              </a:ext>
            </a:extLst>
          </p:cNvPr>
          <p:cNvPicPr>
            <a:picLocks noChangeAspect="1"/>
          </p:cNvPicPr>
          <p:nvPr/>
        </p:nvPicPr>
        <p:blipFill>
          <a:blip r:embed="rId3"/>
          <a:stretch>
            <a:fillRect/>
          </a:stretch>
        </p:blipFill>
        <p:spPr>
          <a:xfrm>
            <a:off x="461469" y="3558647"/>
            <a:ext cx="5948516" cy="1050457"/>
          </a:xfrm>
          <a:prstGeom prst="rect">
            <a:avLst/>
          </a:prstGeom>
          <a:ln w="3175">
            <a:solidFill>
              <a:schemeClr val="tx1"/>
            </a:solidFill>
          </a:ln>
        </p:spPr>
      </p:pic>
      <p:sp>
        <p:nvSpPr>
          <p:cNvPr id="25" name="Rectangle 24">
            <a:extLst>
              <a:ext uri="{FF2B5EF4-FFF2-40B4-BE49-F238E27FC236}">
                <a16:creationId xmlns:a16="http://schemas.microsoft.com/office/drawing/2014/main" id="{16F3051E-D6CA-4734-8892-BC126CB04E5E}"/>
              </a:ext>
            </a:extLst>
          </p:cNvPr>
          <p:cNvSpPr/>
          <p:nvPr/>
        </p:nvSpPr>
        <p:spPr>
          <a:xfrm flipH="1">
            <a:off x="5921258" y="3614773"/>
            <a:ext cx="386136" cy="21980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152B3946-FC45-4F72-B88F-6480E78F0DA1}"/>
              </a:ext>
            </a:extLst>
          </p:cNvPr>
          <p:cNvGrpSpPr/>
          <p:nvPr/>
        </p:nvGrpSpPr>
        <p:grpSpPr>
          <a:xfrm>
            <a:off x="345904" y="910668"/>
            <a:ext cx="6179647" cy="1501411"/>
            <a:chOff x="345904" y="910668"/>
            <a:chExt cx="6179647" cy="1501411"/>
          </a:xfrm>
        </p:grpSpPr>
        <p:pic>
          <p:nvPicPr>
            <p:cNvPr id="3" name="Picture 2">
              <a:extLst>
                <a:ext uri="{FF2B5EF4-FFF2-40B4-BE49-F238E27FC236}">
                  <a16:creationId xmlns:a16="http://schemas.microsoft.com/office/drawing/2014/main" id="{3C88E062-3B36-49C8-A04F-C706CE031745}"/>
                </a:ext>
              </a:extLst>
            </p:cNvPr>
            <p:cNvPicPr>
              <a:picLocks noChangeAspect="1"/>
            </p:cNvPicPr>
            <p:nvPr/>
          </p:nvPicPr>
          <p:blipFill>
            <a:blip r:embed="rId4"/>
            <a:stretch>
              <a:fillRect/>
            </a:stretch>
          </p:blipFill>
          <p:spPr>
            <a:xfrm>
              <a:off x="345904" y="910668"/>
              <a:ext cx="6179647" cy="1501411"/>
            </a:xfrm>
            <a:prstGeom prst="rect">
              <a:avLst/>
            </a:prstGeom>
            <a:ln w="3175">
              <a:solidFill>
                <a:schemeClr val="tx1"/>
              </a:solidFill>
            </a:ln>
          </p:spPr>
        </p:pic>
        <p:pic>
          <p:nvPicPr>
            <p:cNvPr id="6" name="Picture 5">
              <a:extLst>
                <a:ext uri="{FF2B5EF4-FFF2-40B4-BE49-F238E27FC236}">
                  <a16:creationId xmlns:a16="http://schemas.microsoft.com/office/drawing/2014/main" id="{98E55C99-2CB5-43F5-A449-E7081871A528}"/>
                </a:ext>
              </a:extLst>
            </p:cNvPr>
            <p:cNvPicPr>
              <a:picLocks noChangeAspect="1"/>
            </p:cNvPicPr>
            <p:nvPr/>
          </p:nvPicPr>
          <p:blipFill>
            <a:blip r:embed="rId5"/>
            <a:stretch>
              <a:fillRect/>
            </a:stretch>
          </p:blipFill>
          <p:spPr>
            <a:xfrm>
              <a:off x="4735045" y="1801795"/>
              <a:ext cx="284828" cy="201614"/>
            </a:xfrm>
            <a:prstGeom prst="rect">
              <a:avLst/>
            </a:prstGeom>
          </p:spPr>
        </p:pic>
        <p:pic>
          <p:nvPicPr>
            <p:cNvPr id="9" name="Picture 8">
              <a:extLst>
                <a:ext uri="{FF2B5EF4-FFF2-40B4-BE49-F238E27FC236}">
                  <a16:creationId xmlns:a16="http://schemas.microsoft.com/office/drawing/2014/main" id="{9060B64F-6B2A-4143-9E99-D08B2F370A94}"/>
                </a:ext>
              </a:extLst>
            </p:cNvPr>
            <p:cNvPicPr>
              <a:picLocks noChangeAspect="1"/>
            </p:cNvPicPr>
            <p:nvPr/>
          </p:nvPicPr>
          <p:blipFill>
            <a:blip r:embed="rId6"/>
            <a:stretch>
              <a:fillRect/>
            </a:stretch>
          </p:blipFill>
          <p:spPr>
            <a:xfrm>
              <a:off x="4735045" y="2013739"/>
              <a:ext cx="305300" cy="211841"/>
            </a:xfrm>
            <a:prstGeom prst="rect">
              <a:avLst/>
            </a:prstGeom>
          </p:spPr>
        </p:pic>
      </p:grpSp>
      <p:sp>
        <p:nvSpPr>
          <p:cNvPr id="2" name="Rectangle 1">
            <a:extLst>
              <a:ext uri="{FF2B5EF4-FFF2-40B4-BE49-F238E27FC236}">
                <a16:creationId xmlns:a16="http://schemas.microsoft.com/office/drawing/2014/main" id="{D6A6B56A-0324-2852-1C7A-7216F8407EF8}"/>
              </a:ext>
            </a:extLst>
          </p:cNvPr>
          <p:cNvSpPr/>
          <p:nvPr/>
        </p:nvSpPr>
        <p:spPr>
          <a:xfrm flipH="1">
            <a:off x="397441" y="1816864"/>
            <a:ext cx="390928" cy="15750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8609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CCDC1063-5875-4509-8B80-48926A34BD1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176489" y="6005283"/>
            <a:ext cx="4182092" cy="1133234"/>
          </a:xfrm>
          <a:prstGeom prst="rect">
            <a:avLst/>
          </a:prstGeom>
          <a:ln w="3175">
            <a:solidFill>
              <a:schemeClr val="tx1"/>
            </a:solidFill>
          </a:ln>
        </p:spPr>
      </p:pic>
      <p:pic>
        <p:nvPicPr>
          <p:cNvPr id="8" name="Picture 7">
            <a:extLst>
              <a:ext uri="{FF2B5EF4-FFF2-40B4-BE49-F238E27FC236}">
                <a16:creationId xmlns:a16="http://schemas.microsoft.com/office/drawing/2014/main" id="{4982897D-29E7-4A32-B055-14021B941610}"/>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13598" y="2115742"/>
            <a:ext cx="4756788" cy="2385242"/>
          </a:xfrm>
          <a:prstGeom prst="rect">
            <a:avLst/>
          </a:prstGeom>
          <a:ln w="3175">
            <a:solidFill>
              <a:schemeClr val="tx1"/>
            </a:solidFill>
          </a:ln>
        </p:spPr>
      </p:pic>
      <p:sp>
        <p:nvSpPr>
          <p:cNvPr id="65" name="Title 1">
            <a:extLst>
              <a:ext uri="{FF2B5EF4-FFF2-40B4-BE49-F238E27FC236}">
                <a16:creationId xmlns:a16="http://schemas.microsoft.com/office/drawing/2014/main" id="{9A08085D-2078-4506-A824-1D11197D6D88}"/>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dirty="0"/>
          </a:p>
          <a:p>
            <a:pPr algn="r"/>
            <a:br>
              <a:rPr lang="en-US" sz="1100" dirty="0"/>
            </a:br>
            <a:r>
              <a:rPr lang="en-US" sz="1100" dirty="0">
                <a:latin typeface="Open Sans Semibold"/>
                <a:ea typeface="Open Sans Semibold"/>
                <a:cs typeface="Open Sans Semibold"/>
              </a:rPr>
              <a:t>Version 1.2</a:t>
            </a:r>
            <a:endParaRPr lang="en-US" sz="1100" dirty="0"/>
          </a:p>
        </p:txBody>
      </p:sp>
      <p:sp>
        <p:nvSpPr>
          <p:cNvPr id="14" name="Rectangle 13">
            <a:extLst>
              <a:ext uri="{FF2B5EF4-FFF2-40B4-BE49-F238E27FC236}">
                <a16:creationId xmlns:a16="http://schemas.microsoft.com/office/drawing/2014/main" id="{7DCD7EE3-0205-4724-9624-81B2257A3723}"/>
              </a:ext>
            </a:extLst>
          </p:cNvPr>
          <p:cNvSpPr/>
          <p:nvPr/>
        </p:nvSpPr>
        <p:spPr>
          <a:xfrm>
            <a:off x="203080" y="8237561"/>
            <a:ext cx="5897187" cy="553998"/>
          </a:xfrm>
          <a:prstGeom prst="rect">
            <a:avLst/>
          </a:prstGeom>
        </p:spPr>
        <p:txBody>
          <a:bodyPr wrap="square">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Once the lot has been selected and the other information—Vaccine Administered (Yes/No), Vaccine Administrator (select from the drop down), and Site of Injection -has been populated, click the “Submit” button to finish logging the vaccine. </a:t>
            </a:r>
          </a:p>
        </p:txBody>
      </p:sp>
      <p:sp>
        <p:nvSpPr>
          <p:cNvPr id="18" name="TextBox 17">
            <a:extLst>
              <a:ext uri="{FF2B5EF4-FFF2-40B4-BE49-F238E27FC236}">
                <a16:creationId xmlns:a16="http://schemas.microsoft.com/office/drawing/2014/main" id="{C9CFC4E5-9317-4F6B-96FB-AF3DBDD90D6F}"/>
              </a:ext>
            </a:extLst>
          </p:cNvPr>
          <p:cNvSpPr txBox="1"/>
          <p:nvPr/>
        </p:nvSpPr>
        <p:spPr>
          <a:xfrm>
            <a:off x="2103048" y="7791419"/>
            <a:ext cx="2602987" cy="230832"/>
          </a:xfrm>
          <a:prstGeom prst="rect">
            <a:avLst/>
          </a:prstGeom>
          <a:noFill/>
        </p:spPr>
        <p:txBody>
          <a:bodyPr wrap="square" lIns="91440" tIns="45720" rIns="91440" bIns="45720" rtlCol="0" anchor="t">
            <a:spAutoFit/>
          </a:bodyPr>
          <a:lstStyle/>
          <a:p>
            <a:pPr algn="ctr"/>
            <a:r>
              <a:rPr lang="en-US" sz="900" i="1" dirty="0">
                <a:latin typeface="Open Sans"/>
                <a:ea typeface="Open Sans"/>
                <a:cs typeface="Open Sans"/>
              </a:rPr>
              <a:t>Figure 7 – Vaccine lot pop-up menu</a:t>
            </a:r>
          </a:p>
        </p:txBody>
      </p:sp>
      <p:sp>
        <p:nvSpPr>
          <p:cNvPr id="19" name="Rectangle 18">
            <a:extLst>
              <a:ext uri="{FF2B5EF4-FFF2-40B4-BE49-F238E27FC236}">
                <a16:creationId xmlns:a16="http://schemas.microsoft.com/office/drawing/2014/main" id="{20E4BB54-F529-4CA6-95D0-57647A195364}"/>
              </a:ext>
            </a:extLst>
          </p:cNvPr>
          <p:cNvSpPr/>
          <p:nvPr/>
        </p:nvSpPr>
        <p:spPr>
          <a:xfrm>
            <a:off x="203080" y="4997620"/>
            <a:ext cx="5897187" cy="707886"/>
          </a:xfrm>
          <a:prstGeom prst="rect">
            <a:avLst/>
          </a:prstGeom>
        </p:spPr>
        <p:txBody>
          <a:bodyPr wrap="square">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If there are multiple lots associated with the clinic, select the lot used from pop-up menu next to “Lot Number”.  The manufacturer and expiration date will auto-populate after the lot number has been selected. If there is only one lot, the lot number will auto-populate in addition to manufacturer and expiration date. </a:t>
            </a:r>
          </a:p>
        </p:txBody>
      </p:sp>
      <p:sp>
        <p:nvSpPr>
          <p:cNvPr id="24" name="TextBox 23">
            <a:extLst>
              <a:ext uri="{FF2B5EF4-FFF2-40B4-BE49-F238E27FC236}">
                <a16:creationId xmlns:a16="http://schemas.microsoft.com/office/drawing/2014/main" id="{522F8665-6377-4A9E-8E9A-B2EBBA7CA300}"/>
              </a:ext>
            </a:extLst>
          </p:cNvPr>
          <p:cNvSpPr txBox="1"/>
          <p:nvPr/>
        </p:nvSpPr>
        <p:spPr>
          <a:xfrm>
            <a:off x="2050788" y="4497538"/>
            <a:ext cx="2482409" cy="230832"/>
          </a:xfrm>
          <a:prstGeom prst="rect">
            <a:avLst/>
          </a:prstGeom>
          <a:noFill/>
        </p:spPr>
        <p:txBody>
          <a:bodyPr wrap="square" rtlCol="0">
            <a:spAutoFit/>
          </a:bodyPr>
          <a:lstStyle/>
          <a:p>
            <a:pPr algn="ctr"/>
            <a:r>
              <a:rPr lang="en-US" sz="900" i="1" dirty="0">
                <a:latin typeface="Open Sans" panose="020B0606030504020204" pitchFamily="34" charset="0"/>
                <a:ea typeface="Open Sans" panose="020B0606030504020204" pitchFamily="34" charset="0"/>
                <a:cs typeface="Open Sans" panose="020B0606030504020204" pitchFamily="34" charset="0"/>
              </a:rPr>
              <a:t>Figure 6 – These fields will auto populate</a:t>
            </a:r>
          </a:p>
        </p:txBody>
      </p:sp>
      <p:sp>
        <p:nvSpPr>
          <p:cNvPr id="27" name="Rectangle 26">
            <a:extLst>
              <a:ext uri="{FF2B5EF4-FFF2-40B4-BE49-F238E27FC236}">
                <a16:creationId xmlns:a16="http://schemas.microsoft.com/office/drawing/2014/main" id="{592F45C4-0CDB-413E-98F2-27284966FAB4}"/>
              </a:ext>
            </a:extLst>
          </p:cNvPr>
          <p:cNvSpPr/>
          <p:nvPr/>
        </p:nvSpPr>
        <p:spPr>
          <a:xfrm>
            <a:off x="0" y="814931"/>
            <a:ext cx="6648200" cy="707886"/>
          </a:xfrm>
          <a:prstGeom prst="rect">
            <a:avLst/>
          </a:prstGeom>
        </p:spPr>
        <p:txBody>
          <a:bodyPr wrap="square">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The “Vaccine Administration” window will pop-up after clicking “Administer Vaccine”. The vaccination date will default to today’s date and the following fields will auto populate: Manufacturer, Expiration Date, and Dose Number. In this window the vaccinator will enter the following information: </a:t>
            </a:r>
            <a:br>
              <a:rPr lang="en-US" sz="1000">
                <a:latin typeface="Open Sans" panose="020B0606030504020204" pitchFamily="34" charset="0"/>
                <a:ea typeface="Open Sans" panose="020B0606030504020204" pitchFamily="34" charset="0"/>
                <a:cs typeface="Open Sans" panose="020B0606030504020204" pitchFamily="34" charset="0"/>
              </a:rPr>
            </a:br>
            <a:endParaRPr lang="en-US" sz="1000">
              <a:latin typeface="Open Sans" panose="020B0606030504020204" pitchFamily="34" charset="0"/>
              <a:ea typeface="Open Sans" panose="020B0606030504020204" pitchFamily="34" charset="0"/>
              <a:cs typeface="Open Sans" panose="020B0606030504020204" pitchFamily="34" charset="0"/>
            </a:endParaRPr>
          </a:p>
        </p:txBody>
      </p:sp>
      <p:sp>
        <p:nvSpPr>
          <p:cNvPr id="20" name="TextBox 19">
            <a:extLst>
              <a:ext uri="{FF2B5EF4-FFF2-40B4-BE49-F238E27FC236}">
                <a16:creationId xmlns:a16="http://schemas.microsoft.com/office/drawing/2014/main" id="{FCDCF484-869D-4582-B361-F8F8F9538DED}"/>
              </a:ext>
            </a:extLst>
          </p:cNvPr>
          <p:cNvSpPr txBox="1"/>
          <p:nvPr/>
        </p:nvSpPr>
        <p:spPr>
          <a:xfrm>
            <a:off x="3644347" y="1332886"/>
            <a:ext cx="3433618" cy="553998"/>
          </a:xfrm>
          <a:prstGeom prst="rect">
            <a:avLst/>
          </a:prstGeom>
          <a:noFill/>
        </p:spPr>
        <p:txBody>
          <a:bodyPr wrap="square">
            <a:spAutoFit/>
          </a:bodyPr>
          <a:lstStyle/>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Route of Administration</a:t>
            </a:r>
          </a:p>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Receipt Number (if needed)</a:t>
            </a:r>
          </a:p>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Additional Details (If needed)</a:t>
            </a:r>
          </a:p>
        </p:txBody>
      </p:sp>
      <p:sp>
        <p:nvSpPr>
          <p:cNvPr id="26" name="TextBox 25">
            <a:extLst>
              <a:ext uri="{FF2B5EF4-FFF2-40B4-BE49-F238E27FC236}">
                <a16:creationId xmlns:a16="http://schemas.microsoft.com/office/drawing/2014/main" id="{4FFE7860-1CD0-4D4A-AECF-470D57831037}"/>
              </a:ext>
            </a:extLst>
          </p:cNvPr>
          <p:cNvSpPr txBox="1"/>
          <p:nvPr/>
        </p:nvSpPr>
        <p:spPr>
          <a:xfrm>
            <a:off x="416723" y="1332886"/>
            <a:ext cx="3012277" cy="707886"/>
          </a:xfrm>
          <a:prstGeom prst="rect">
            <a:avLst/>
          </a:prstGeom>
          <a:noFill/>
        </p:spPr>
        <p:txBody>
          <a:bodyPr wrap="square">
            <a:spAutoFit/>
          </a:bodyPr>
          <a:lstStyle/>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Lot Number</a:t>
            </a:r>
          </a:p>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Vaccine Administered</a:t>
            </a:r>
          </a:p>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Vaccine Administrator</a:t>
            </a:r>
          </a:p>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Site of Injection</a:t>
            </a:r>
          </a:p>
        </p:txBody>
      </p:sp>
      <p:sp>
        <p:nvSpPr>
          <p:cNvPr id="29" name="Rectangle 28">
            <a:extLst>
              <a:ext uri="{FF2B5EF4-FFF2-40B4-BE49-F238E27FC236}">
                <a16:creationId xmlns:a16="http://schemas.microsoft.com/office/drawing/2014/main" id="{A549BA95-5D4B-4520-BDD2-6DDB319ACABD}"/>
              </a:ext>
            </a:extLst>
          </p:cNvPr>
          <p:cNvSpPr/>
          <p:nvPr/>
        </p:nvSpPr>
        <p:spPr>
          <a:xfrm flipH="1">
            <a:off x="967596" y="2787476"/>
            <a:ext cx="1159910" cy="17607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48133162-2469-4B29-A622-A6B78AF62200}"/>
              </a:ext>
            </a:extLst>
          </p:cNvPr>
          <p:cNvSpPr/>
          <p:nvPr/>
        </p:nvSpPr>
        <p:spPr>
          <a:xfrm flipH="1">
            <a:off x="967596" y="3236649"/>
            <a:ext cx="2824181" cy="18241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CB1215E8-0EB6-4061-9496-D1011FCFF638}"/>
              </a:ext>
            </a:extLst>
          </p:cNvPr>
          <p:cNvSpPr/>
          <p:nvPr/>
        </p:nvSpPr>
        <p:spPr>
          <a:xfrm flipH="1">
            <a:off x="1188717" y="6396729"/>
            <a:ext cx="4157634" cy="55399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itle 1">
            <a:extLst>
              <a:ext uri="{FF2B5EF4-FFF2-40B4-BE49-F238E27FC236}">
                <a16:creationId xmlns:a16="http://schemas.microsoft.com/office/drawing/2014/main" id="{C3E6BFA4-C899-432F-A8CC-FFB5E32C0AA7}"/>
              </a:ext>
            </a:extLst>
          </p:cNvPr>
          <p:cNvSpPr>
            <a:spLocks noGrp="1"/>
          </p:cNvSpPr>
          <p:nvPr>
            <p:ph type="title"/>
          </p:nvPr>
        </p:nvSpPr>
        <p:spPr>
          <a:xfrm>
            <a:off x="104716" y="196197"/>
            <a:ext cx="5253865" cy="517603"/>
          </a:xfrm>
        </p:spPr>
        <p:txBody>
          <a:bodyPr>
            <a:normAutofit fontScale="90000"/>
          </a:bodyPr>
          <a:lstStyle/>
          <a:p>
            <a:r>
              <a:rPr lang="en-US" sz="2000" b="1" dirty="0">
                <a:latin typeface="Open Sans Semibold"/>
                <a:ea typeface="Open Sans Semibold"/>
                <a:cs typeface="Open Sans Semibold"/>
              </a:rPr>
              <a:t>VASE+</a:t>
            </a:r>
            <a:br>
              <a:rPr lang="en-US" sz="1400" b="1" dirty="0"/>
            </a:br>
            <a:r>
              <a:rPr lang="en-US" sz="1400" b="1" dirty="0">
                <a:latin typeface="Open Sans Semibold"/>
                <a:ea typeface="Open Sans Semibold"/>
                <a:cs typeface="Open Sans Semibold"/>
              </a:rPr>
              <a:t>Job Aid – EP&amp;R Flu Vaccine Clinic: Log Vaccine Administration</a:t>
            </a:r>
            <a:endParaRPr lang="en-US" sz="1400" b="1" dirty="0"/>
          </a:p>
        </p:txBody>
      </p:sp>
    </p:spTree>
    <p:extLst>
      <p:ext uri="{BB962C8B-B14F-4D97-AF65-F5344CB8AC3E}">
        <p14:creationId xmlns:p14="http://schemas.microsoft.com/office/powerpoint/2010/main" val="3403966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7303C28-4BEC-441F-AE9A-3DB41CD1E94D}"/>
              </a:ext>
            </a:extLst>
          </p:cNvPr>
          <p:cNvPicPr>
            <a:picLocks noChangeAspect="1"/>
          </p:cNvPicPr>
          <p:nvPr/>
        </p:nvPicPr>
        <p:blipFill>
          <a:blip r:embed="rId2"/>
          <a:stretch>
            <a:fillRect/>
          </a:stretch>
        </p:blipFill>
        <p:spPr>
          <a:xfrm>
            <a:off x="496762" y="3784186"/>
            <a:ext cx="5962087" cy="1399414"/>
          </a:xfrm>
          <a:prstGeom prst="rect">
            <a:avLst/>
          </a:prstGeom>
          <a:noFill/>
          <a:ln w="3175">
            <a:solidFill>
              <a:schemeClr val="tx1"/>
            </a:solidFill>
          </a:ln>
        </p:spPr>
      </p:pic>
      <p:pic>
        <p:nvPicPr>
          <p:cNvPr id="3" name="Picture 2">
            <a:extLst>
              <a:ext uri="{FF2B5EF4-FFF2-40B4-BE49-F238E27FC236}">
                <a16:creationId xmlns:a16="http://schemas.microsoft.com/office/drawing/2014/main" id="{26012AB1-5CF8-4D07-B0DF-0895341C8C4E}"/>
              </a:ext>
            </a:extLst>
          </p:cNvPr>
          <p:cNvPicPr>
            <a:picLocks noChangeAspect="1"/>
          </p:cNvPicPr>
          <p:nvPr/>
        </p:nvPicPr>
        <p:blipFill>
          <a:blip r:embed="rId3"/>
          <a:stretch>
            <a:fillRect/>
          </a:stretch>
        </p:blipFill>
        <p:spPr>
          <a:xfrm>
            <a:off x="453680" y="1377063"/>
            <a:ext cx="6005169" cy="1305260"/>
          </a:xfrm>
          <a:prstGeom prst="rect">
            <a:avLst/>
          </a:prstGeom>
          <a:ln w="3175">
            <a:solidFill>
              <a:schemeClr val="tx1"/>
            </a:solidFill>
          </a:ln>
        </p:spPr>
      </p:pic>
      <p:sp>
        <p:nvSpPr>
          <p:cNvPr id="65" name="Title 1">
            <a:extLst>
              <a:ext uri="{FF2B5EF4-FFF2-40B4-BE49-F238E27FC236}">
                <a16:creationId xmlns:a16="http://schemas.microsoft.com/office/drawing/2014/main" id="{9A08085D-2078-4506-A824-1D11197D6D88}"/>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dirty="0"/>
          </a:p>
          <a:p>
            <a:pPr algn="r"/>
            <a:br>
              <a:rPr lang="en-US" sz="1100" dirty="0"/>
            </a:br>
            <a:r>
              <a:rPr lang="en-US" sz="1100" dirty="0">
                <a:latin typeface="Open Sans Semibold"/>
                <a:ea typeface="Open Sans Semibold"/>
                <a:cs typeface="Open Sans Semibold"/>
              </a:rPr>
              <a:t>Version 1.2</a:t>
            </a:r>
            <a:endParaRPr lang="en-US" sz="1100" dirty="0"/>
          </a:p>
        </p:txBody>
      </p:sp>
      <p:sp>
        <p:nvSpPr>
          <p:cNvPr id="13" name="TextBox 12">
            <a:extLst>
              <a:ext uri="{FF2B5EF4-FFF2-40B4-BE49-F238E27FC236}">
                <a16:creationId xmlns:a16="http://schemas.microsoft.com/office/drawing/2014/main" id="{1BD147CB-8B8F-459B-8148-938F20450259}"/>
              </a:ext>
            </a:extLst>
          </p:cNvPr>
          <p:cNvSpPr txBox="1"/>
          <p:nvPr/>
        </p:nvSpPr>
        <p:spPr>
          <a:xfrm>
            <a:off x="1713241" y="5323923"/>
            <a:ext cx="3263325" cy="230832"/>
          </a:xfrm>
          <a:prstGeom prst="rect">
            <a:avLst/>
          </a:prstGeom>
          <a:noFill/>
        </p:spPr>
        <p:txBody>
          <a:bodyPr wrap="square" lIns="91440" tIns="45720" rIns="91440" bIns="45720" rtlCol="0" anchor="t">
            <a:spAutoFit/>
          </a:bodyPr>
          <a:lstStyle/>
          <a:p>
            <a:pPr algn="ctr"/>
            <a:r>
              <a:rPr lang="en-US" sz="900" i="1" dirty="0">
                <a:latin typeface="Open Sans"/>
                <a:ea typeface="Open Sans"/>
                <a:cs typeface="Open Sans"/>
              </a:rPr>
              <a:t>Figure 9 – Edit Vaccine Button</a:t>
            </a:r>
          </a:p>
        </p:txBody>
      </p:sp>
      <p:sp>
        <p:nvSpPr>
          <p:cNvPr id="14" name="Rectangle 13">
            <a:extLst>
              <a:ext uri="{FF2B5EF4-FFF2-40B4-BE49-F238E27FC236}">
                <a16:creationId xmlns:a16="http://schemas.microsoft.com/office/drawing/2014/main" id="{F69BD31F-899C-4CF0-9D6A-3E9D565CDEEB}"/>
              </a:ext>
            </a:extLst>
          </p:cNvPr>
          <p:cNvSpPr/>
          <p:nvPr/>
        </p:nvSpPr>
        <p:spPr>
          <a:xfrm>
            <a:off x="211549" y="863294"/>
            <a:ext cx="5962087" cy="400110"/>
          </a:xfrm>
          <a:prstGeom prst="rect">
            <a:avLst/>
          </a:prstGeom>
        </p:spPr>
        <p:txBody>
          <a:bodyPr wrap="square">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Upon successful completion of the Vaccine Administration form, the vaccinated registrant will automatically move to the “Checked Out” section of the clinic registrant list</a:t>
            </a:r>
          </a:p>
        </p:txBody>
      </p:sp>
      <p:sp>
        <p:nvSpPr>
          <p:cNvPr id="15" name="TextBox 14">
            <a:extLst>
              <a:ext uri="{FF2B5EF4-FFF2-40B4-BE49-F238E27FC236}">
                <a16:creationId xmlns:a16="http://schemas.microsoft.com/office/drawing/2014/main" id="{792A09B8-F162-4661-8FC9-96FC5E22FD38}"/>
              </a:ext>
            </a:extLst>
          </p:cNvPr>
          <p:cNvSpPr txBox="1"/>
          <p:nvPr/>
        </p:nvSpPr>
        <p:spPr>
          <a:xfrm>
            <a:off x="1516014" y="2731330"/>
            <a:ext cx="3263325" cy="230832"/>
          </a:xfrm>
          <a:prstGeom prst="rect">
            <a:avLst/>
          </a:prstGeom>
          <a:noFill/>
        </p:spPr>
        <p:txBody>
          <a:bodyPr wrap="square" lIns="91440" tIns="45720" rIns="91440" bIns="45720" rtlCol="0" anchor="t">
            <a:spAutoFit/>
          </a:bodyPr>
          <a:lstStyle/>
          <a:p>
            <a:pPr algn="ctr"/>
            <a:r>
              <a:rPr lang="en-US" sz="900" i="1" dirty="0">
                <a:latin typeface="Open Sans"/>
                <a:ea typeface="Open Sans"/>
                <a:cs typeface="Open Sans"/>
              </a:rPr>
              <a:t>Figure 8 – Checked Out Status</a:t>
            </a:r>
          </a:p>
        </p:txBody>
      </p:sp>
      <p:sp>
        <p:nvSpPr>
          <p:cNvPr id="16" name="Rectangle 15">
            <a:extLst>
              <a:ext uri="{FF2B5EF4-FFF2-40B4-BE49-F238E27FC236}">
                <a16:creationId xmlns:a16="http://schemas.microsoft.com/office/drawing/2014/main" id="{751216D6-1425-4E8E-8DC1-3362C7610516}"/>
              </a:ext>
            </a:extLst>
          </p:cNvPr>
          <p:cNvSpPr/>
          <p:nvPr/>
        </p:nvSpPr>
        <p:spPr>
          <a:xfrm>
            <a:off x="2870363" y="1417898"/>
            <a:ext cx="474541" cy="1788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21B5DEB5-E255-4A4E-89FF-16C6805E5E32}"/>
              </a:ext>
            </a:extLst>
          </p:cNvPr>
          <p:cNvSpPr/>
          <p:nvPr/>
        </p:nvSpPr>
        <p:spPr>
          <a:xfrm>
            <a:off x="5021481" y="4714281"/>
            <a:ext cx="565841" cy="45440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B26C5F04-32FF-4841-AB8F-E080575F32A7}"/>
              </a:ext>
            </a:extLst>
          </p:cNvPr>
          <p:cNvSpPr txBox="1"/>
          <p:nvPr/>
        </p:nvSpPr>
        <p:spPr>
          <a:xfrm>
            <a:off x="260354" y="6017305"/>
            <a:ext cx="6489433" cy="246221"/>
          </a:xfrm>
          <a:prstGeom prst="rect">
            <a:avLst/>
          </a:prstGeom>
          <a:noFill/>
        </p:spPr>
        <p:txBody>
          <a:bodyPr wrap="square">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The vaccine administration screen will display, and edits can be made and saved. </a:t>
            </a:r>
          </a:p>
        </p:txBody>
      </p:sp>
      <p:sp>
        <p:nvSpPr>
          <p:cNvPr id="18" name="Title 1">
            <a:extLst>
              <a:ext uri="{FF2B5EF4-FFF2-40B4-BE49-F238E27FC236}">
                <a16:creationId xmlns:a16="http://schemas.microsoft.com/office/drawing/2014/main" id="{E4628FF0-EC1A-456E-9CF0-9331B3A225C6}"/>
              </a:ext>
            </a:extLst>
          </p:cNvPr>
          <p:cNvSpPr>
            <a:spLocks noGrp="1"/>
          </p:cNvSpPr>
          <p:nvPr>
            <p:ph type="title"/>
          </p:nvPr>
        </p:nvSpPr>
        <p:spPr>
          <a:xfrm>
            <a:off x="104716" y="196197"/>
            <a:ext cx="5253865" cy="517603"/>
          </a:xfrm>
        </p:spPr>
        <p:txBody>
          <a:bodyPr>
            <a:normAutofit fontScale="90000"/>
          </a:bodyPr>
          <a:lstStyle/>
          <a:p>
            <a:r>
              <a:rPr lang="en-US" sz="2000" b="1" dirty="0">
                <a:latin typeface="Open Sans Semibold"/>
                <a:ea typeface="Open Sans Semibold"/>
                <a:cs typeface="Open Sans Semibold"/>
              </a:rPr>
              <a:t>VASE+</a:t>
            </a:r>
            <a:br>
              <a:rPr lang="en-US" sz="1400" b="1" dirty="0"/>
            </a:br>
            <a:r>
              <a:rPr lang="en-US" sz="1400" b="1" dirty="0">
                <a:latin typeface="Open Sans Semibold"/>
                <a:ea typeface="Open Sans Semibold"/>
                <a:cs typeface="Open Sans Semibold"/>
              </a:rPr>
              <a:t>Job Aid – EP&amp;R Flu Vaccine Clinic: Log Vaccine Administration</a:t>
            </a:r>
            <a:endParaRPr lang="en-US" sz="1400" b="1" dirty="0"/>
          </a:p>
        </p:txBody>
      </p:sp>
      <p:pic>
        <p:nvPicPr>
          <p:cNvPr id="12" name="Picture 11">
            <a:extLst>
              <a:ext uri="{FF2B5EF4-FFF2-40B4-BE49-F238E27FC236}">
                <a16:creationId xmlns:a16="http://schemas.microsoft.com/office/drawing/2014/main" id="{DBA820CD-0BE3-479C-9C3A-E83E1A298895}"/>
              </a:ext>
            </a:extLst>
          </p:cNvPr>
          <p:cNvPicPr>
            <a:picLocks noChangeAspect="1"/>
          </p:cNvPicPr>
          <p:nvPr/>
        </p:nvPicPr>
        <p:blipFill>
          <a:blip r:embed="rId4"/>
          <a:stretch>
            <a:fillRect/>
          </a:stretch>
        </p:blipFill>
        <p:spPr>
          <a:xfrm>
            <a:off x="496761" y="6326012"/>
            <a:ext cx="5962087" cy="1824409"/>
          </a:xfrm>
          <a:prstGeom prst="rect">
            <a:avLst/>
          </a:prstGeom>
          <a:ln w="3175">
            <a:solidFill>
              <a:schemeClr val="tx1"/>
            </a:solidFill>
          </a:ln>
        </p:spPr>
      </p:pic>
      <p:sp>
        <p:nvSpPr>
          <p:cNvPr id="23" name="TextBox 22">
            <a:extLst>
              <a:ext uri="{FF2B5EF4-FFF2-40B4-BE49-F238E27FC236}">
                <a16:creationId xmlns:a16="http://schemas.microsoft.com/office/drawing/2014/main" id="{15EE4241-0E0A-49B2-BF3E-20E32DE2A88C}"/>
              </a:ext>
            </a:extLst>
          </p:cNvPr>
          <p:cNvSpPr txBox="1"/>
          <p:nvPr/>
        </p:nvSpPr>
        <p:spPr>
          <a:xfrm>
            <a:off x="1777163" y="8175417"/>
            <a:ext cx="3263325" cy="369332"/>
          </a:xfrm>
          <a:prstGeom prst="rect">
            <a:avLst/>
          </a:prstGeom>
          <a:noFill/>
        </p:spPr>
        <p:txBody>
          <a:bodyPr wrap="square" lIns="91440" tIns="45720" rIns="91440" bIns="45720" rtlCol="0" anchor="t">
            <a:spAutoFit/>
          </a:bodyPr>
          <a:lstStyle/>
          <a:p>
            <a:pPr algn="ctr"/>
            <a:r>
              <a:rPr lang="en-US" sz="900" i="1" dirty="0">
                <a:latin typeface="Open Sans"/>
                <a:ea typeface="Open Sans"/>
                <a:cs typeface="Open Sans"/>
              </a:rPr>
              <a:t>Figure 10 – Site admin can edit vaccine administration information</a:t>
            </a:r>
          </a:p>
        </p:txBody>
      </p:sp>
      <p:sp>
        <p:nvSpPr>
          <p:cNvPr id="17" name="TextBox 16">
            <a:extLst>
              <a:ext uri="{FF2B5EF4-FFF2-40B4-BE49-F238E27FC236}">
                <a16:creationId xmlns:a16="http://schemas.microsoft.com/office/drawing/2014/main" id="{32AFF3F1-26AF-4A28-940A-96B24C424B8E}"/>
              </a:ext>
            </a:extLst>
          </p:cNvPr>
          <p:cNvSpPr txBox="1"/>
          <p:nvPr/>
        </p:nvSpPr>
        <p:spPr>
          <a:xfrm>
            <a:off x="233087" y="3329891"/>
            <a:ext cx="6489433" cy="400110"/>
          </a:xfrm>
          <a:prstGeom prst="rect">
            <a:avLst/>
          </a:prstGeom>
          <a:noFill/>
        </p:spPr>
        <p:txBody>
          <a:bodyPr wrap="square">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The vaccine administrator can work with the site admin to make edit to the vaccine administration information.</a:t>
            </a:r>
          </a:p>
        </p:txBody>
      </p:sp>
    </p:spTree>
    <p:extLst>
      <p:ext uri="{BB962C8B-B14F-4D97-AF65-F5344CB8AC3E}">
        <p14:creationId xmlns:p14="http://schemas.microsoft.com/office/powerpoint/2010/main" val="1220847540"/>
      </p:ext>
    </p:extLst>
  </p:cSld>
  <p:clrMapOvr>
    <a:masterClrMapping/>
  </p:clrMapOvr>
</p:sld>
</file>

<file path=ppt/theme/theme1.xml><?xml version="1.0" encoding="utf-8"?>
<a:theme xmlns:a="http://schemas.openxmlformats.org/drawingml/2006/main" name="VDH">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DH" id="{98E7374E-2CE8-4AF3-B50A-765684FB6B0C}" vid="{EA886FF3-7560-4DC6-849B-207AFB8201A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00B2124027CD4BAA18FCE4A5D2522A" ma:contentTypeVersion="15" ma:contentTypeDescription="Create a new document." ma:contentTypeScope="" ma:versionID="4acd68a0a9e484fc4b0b46fcd8bf78f3">
  <xsd:schema xmlns:xsd="http://www.w3.org/2001/XMLSchema" xmlns:xs="http://www.w3.org/2001/XMLSchema" xmlns:p="http://schemas.microsoft.com/office/2006/metadata/properties" xmlns:ns2="b904f90b-6fa7-41dc-8db0-113922c3937a" xmlns:ns3="4c2c5aab-b472-4b8f-a7fa-721e1e86a722" targetNamespace="http://schemas.microsoft.com/office/2006/metadata/properties" ma:root="true" ma:fieldsID="87ec3892162c0f8adc4c63801dd1d58f" ns2:_="" ns3:_="">
    <xsd:import namespace="b904f90b-6fa7-41dc-8db0-113922c3937a"/>
    <xsd:import namespace="4c2c5aab-b472-4b8f-a7fa-721e1e86a7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04f90b-6fa7-41dc-8db0-113922c393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0920e099-540f-4e49-b54d-0e500676ccfd"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2c5aab-b472-4b8f-a7fa-721e1e86a7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ca9bab4e-1ffc-4af0-9869-6e1e7168de5d}" ma:internalName="TaxCatchAll" ma:showField="CatchAllData" ma:web="4c2c5aab-b472-4b8f-a7fa-721e1e86a7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904f90b-6fa7-41dc-8db0-113922c3937a">
      <Terms xmlns="http://schemas.microsoft.com/office/infopath/2007/PartnerControls"/>
    </lcf76f155ced4ddcb4097134ff3c332f>
    <TaxCatchAll xmlns="4c2c5aab-b472-4b8f-a7fa-721e1e86a72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2002455-6278-4003-8E67-A9B4817FE79B}"/>
</file>

<file path=customXml/itemProps2.xml><?xml version="1.0" encoding="utf-8"?>
<ds:datastoreItem xmlns:ds="http://schemas.openxmlformats.org/officeDocument/2006/customXml" ds:itemID="{0779B4E5-89DD-48A9-88F5-AB9B93E0C647}">
  <ds:schemaRefs>
    <ds:schemaRef ds:uri="http://purl.org/dc/elements/1.1/"/>
    <ds:schemaRef ds:uri="http://www.w3.org/XML/1998/namespace"/>
    <ds:schemaRef ds:uri="99918207-70f4-4692-8e19-8fc913462058"/>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d0ca13b7-c6ed-42f9-9bda-57a4fb0cfcc4"/>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6CBC1B5B-FFB9-474F-BBA3-46078D5E4D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VDH</Template>
  <TotalTime>199</TotalTime>
  <Words>680</Words>
  <Application>Microsoft Office PowerPoint</Application>
  <PresentationFormat>Letter Paper (8.5x11 in)</PresentationFormat>
  <Paragraphs>44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Open Sans</vt:lpstr>
      <vt:lpstr>Open Sans Semibold</vt:lpstr>
      <vt:lpstr>VDH</vt:lpstr>
      <vt:lpstr>VASE+ Job Aid – EP&amp;R Flu Vaccine Clinic: Log Vaccine Administration</vt:lpstr>
      <vt:lpstr>VASE+ Job Aid – EP&amp;R Flu Vaccine Clinic: Log Vaccine Administration</vt:lpstr>
      <vt:lpstr>VASE+ Job Aid – EP&amp;R Flu Vaccine Clinic: Log Vaccine Administration</vt:lpstr>
      <vt:lpstr>VASE+ Job Aid – EP&amp;R Flu Vaccine Clinic: Log Vaccine Administration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Payne, Dana</dc:creator>
  <cp:lastModifiedBy>Niemi, Molly (VDH)</cp:lastModifiedBy>
  <cp:revision>11</cp:revision>
  <dcterms:created xsi:type="dcterms:W3CDTF">2021-04-07T19:29:00Z</dcterms:created>
  <dcterms:modified xsi:type="dcterms:W3CDTF">2024-08-14T16:21:46Z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0x010100DC00B2124027CD4BAA18FCE4A5D2522A</vt:lpwstr>
  </property>
  <property fmtid="{D5CDD505-2E9C-101B-9397-08002B2CF9AE}" pid="3" name="MSIP_Label_ea60d57e-af5b-4752-ac57-3e4f28ca11dc_Enabled">
    <vt:lpwstr>true</vt:lpwstr>
  </property>
  <property fmtid="{D5CDD505-2E9C-101B-9397-08002B2CF9AE}" pid="4" name="MSIP_Label_ea60d57e-af5b-4752-ac57-3e4f28ca11dc_SetDate">
    <vt:lpwstr>2021-06-25T15:32:28Z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99a56d7f-92ad-4459-9c53-e040e5fe0c1b</vt:lpwstr>
  </property>
  <property fmtid="{D5CDD505-2E9C-101B-9397-08002B2CF9AE}" pid="9" name="MSIP_Label_ea60d57e-af5b-4752-ac57-3e4f28ca11dc_ContentBits">
    <vt:lpwstr>0</vt:lpwstr>
  </property>
  <property fmtid="{D5CDD505-2E9C-101B-9397-08002B2CF9AE}" pid="10" name="MediaServiceImageTags">
    <vt:lpwstr/>
  </property>
</Properties>
</file>