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 id="2147483677" r:id="rId4"/>
    <p:sldMasterId id="2147483689" r:id="rId5"/>
    <p:sldMasterId id="2147483705" r:id="rId6"/>
    <p:sldMasterId id="2147483718" r:id="rId7"/>
    <p:sldMasterId id="2147483730" r:id="rId8"/>
  </p:sldMasterIdLst>
  <p:notesMasterIdLst>
    <p:notesMasterId r:id="rId35"/>
  </p:notesMasterIdLst>
  <p:sldIdLst>
    <p:sldId id="256" r:id="rId9"/>
    <p:sldId id="257" r:id="rId10"/>
    <p:sldId id="258" r:id="rId11"/>
    <p:sldId id="259" r:id="rId12"/>
    <p:sldId id="294" r:id="rId13"/>
    <p:sldId id="261" r:id="rId14"/>
    <p:sldId id="262" r:id="rId15"/>
    <p:sldId id="297" r:id="rId16"/>
    <p:sldId id="263" r:id="rId17"/>
    <p:sldId id="264" r:id="rId18"/>
    <p:sldId id="265" r:id="rId19"/>
    <p:sldId id="260" r:id="rId20"/>
    <p:sldId id="266" r:id="rId21"/>
    <p:sldId id="283" r:id="rId22"/>
    <p:sldId id="293" r:id="rId23"/>
    <p:sldId id="295" r:id="rId24"/>
    <p:sldId id="287" r:id="rId25"/>
    <p:sldId id="289" r:id="rId26"/>
    <p:sldId id="285" r:id="rId27"/>
    <p:sldId id="296" r:id="rId28"/>
    <p:sldId id="286" r:id="rId29"/>
    <p:sldId id="290" r:id="rId30"/>
    <p:sldId id="310" r:id="rId31"/>
    <p:sldId id="311" r:id="rId32"/>
    <p:sldId id="312"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271"/>
    <a:srgbClr val="E600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9AD0A2-4B2F-4027-A06A-1D75D14D47E9}" v="52" dt="2023-06-13T18:52:32.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93"/>
  </p:normalViewPr>
  <p:slideViewPr>
    <p:cSldViewPr snapToGrid="0">
      <p:cViewPr varScale="1">
        <p:scale>
          <a:sx n="93" d="100"/>
          <a:sy n="93" d="100"/>
        </p:scale>
        <p:origin x="27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Barber, Kenesha (VDH)" userId="1146d9f2-5285-4808-992f-4a55d49317fe" providerId="ADAL" clId="{F09AD0A2-4B2F-4027-A06A-1D75D14D47E9}"/>
    <pc:docChg chg="undo custSel addSld delSld modSld sldOrd modShowInfo">
      <pc:chgData name="Smith Barber, Kenesha (VDH)" userId="1146d9f2-5285-4808-992f-4a55d49317fe" providerId="ADAL" clId="{F09AD0A2-4B2F-4027-A06A-1D75D14D47E9}" dt="2023-06-13T18:52:32.982" v="319"/>
      <pc:docMkLst>
        <pc:docMk/>
      </pc:docMkLst>
      <pc:sldChg chg="modTransition">
        <pc:chgData name="Smith Barber, Kenesha (VDH)" userId="1146d9f2-5285-4808-992f-4a55d49317fe" providerId="ADAL" clId="{F09AD0A2-4B2F-4027-A06A-1D75D14D47E9}" dt="2023-06-13T18:52:32.982" v="319"/>
        <pc:sldMkLst>
          <pc:docMk/>
          <pc:sldMk cId="2418578893" sldId="256"/>
        </pc:sldMkLst>
      </pc:sldChg>
      <pc:sldChg chg="modTransition">
        <pc:chgData name="Smith Barber, Kenesha (VDH)" userId="1146d9f2-5285-4808-992f-4a55d49317fe" providerId="ADAL" clId="{F09AD0A2-4B2F-4027-A06A-1D75D14D47E9}" dt="2023-06-13T18:52:32.982" v="319"/>
        <pc:sldMkLst>
          <pc:docMk/>
          <pc:sldMk cId="609678222" sldId="257"/>
        </pc:sldMkLst>
      </pc:sldChg>
      <pc:sldChg chg="modTransition">
        <pc:chgData name="Smith Barber, Kenesha (VDH)" userId="1146d9f2-5285-4808-992f-4a55d49317fe" providerId="ADAL" clId="{F09AD0A2-4B2F-4027-A06A-1D75D14D47E9}" dt="2023-06-13T18:52:32.982" v="319"/>
        <pc:sldMkLst>
          <pc:docMk/>
          <pc:sldMk cId="1055588199" sldId="258"/>
        </pc:sldMkLst>
      </pc:sldChg>
      <pc:sldChg chg="addSp delSp mod modTransition">
        <pc:chgData name="Smith Barber, Kenesha (VDH)" userId="1146d9f2-5285-4808-992f-4a55d49317fe" providerId="ADAL" clId="{F09AD0A2-4B2F-4027-A06A-1D75D14D47E9}" dt="2023-06-13T18:52:32.982" v="319"/>
        <pc:sldMkLst>
          <pc:docMk/>
          <pc:sldMk cId="412887331" sldId="259"/>
        </pc:sldMkLst>
        <pc:spChg chg="add del">
          <ac:chgData name="Smith Barber, Kenesha (VDH)" userId="1146d9f2-5285-4808-992f-4a55d49317fe" providerId="ADAL" clId="{F09AD0A2-4B2F-4027-A06A-1D75D14D47E9}" dt="2023-06-07T13:20:31.495" v="285" actId="22"/>
          <ac:spMkLst>
            <pc:docMk/>
            <pc:sldMk cId="412887331" sldId="259"/>
            <ac:spMk id="4" creationId="{1C26439B-8119-60D4-FD32-305CEF066481}"/>
          </ac:spMkLst>
        </pc:spChg>
        <pc:spChg chg="add del">
          <ac:chgData name="Smith Barber, Kenesha (VDH)" userId="1146d9f2-5285-4808-992f-4a55d49317fe" providerId="ADAL" clId="{F09AD0A2-4B2F-4027-A06A-1D75D14D47E9}" dt="2023-06-07T13:20:39.856" v="287" actId="22"/>
          <ac:spMkLst>
            <pc:docMk/>
            <pc:sldMk cId="412887331" sldId="259"/>
            <ac:spMk id="6" creationId="{60A5BEFD-83BB-A4A0-9F30-12BDD57EC23C}"/>
          </ac:spMkLst>
        </pc:spChg>
        <pc:spChg chg="add del">
          <ac:chgData name="Smith Barber, Kenesha (VDH)" userId="1146d9f2-5285-4808-992f-4a55d49317fe" providerId="ADAL" clId="{F09AD0A2-4B2F-4027-A06A-1D75D14D47E9}" dt="2023-06-07T13:20:43.738" v="289" actId="22"/>
          <ac:spMkLst>
            <pc:docMk/>
            <pc:sldMk cId="412887331" sldId="259"/>
            <ac:spMk id="8" creationId="{EFFFAD67-D78B-2E26-70F2-E5FED7E98CA8}"/>
          </ac:spMkLst>
        </pc:spChg>
      </pc:sldChg>
      <pc:sldChg chg="modTransition">
        <pc:chgData name="Smith Barber, Kenesha (VDH)" userId="1146d9f2-5285-4808-992f-4a55d49317fe" providerId="ADAL" clId="{F09AD0A2-4B2F-4027-A06A-1D75D14D47E9}" dt="2023-06-13T18:52:32.982" v="319"/>
        <pc:sldMkLst>
          <pc:docMk/>
          <pc:sldMk cId="949817860" sldId="260"/>
        </pc:sldMkLst>
      </pc:sldChg>
      <pc:sldChg chg="addSp modSp del mod">
        <pc:chgData name="Smith Barber, Kenesha (VDH)" userId="1146d9f2-5285-4808-992f-4a55d49317fe" providerId="ADAL" clId="{F09AD0A2-4B2F-4027-A06A-1D75D14D47E9}" dt="2023-05-26T16:07:09.410" v="67" actId="47"/>
        <pc:sldMkLst>
          <pc:docMk/>
          <pc:sldMk cId="2534321388" sldId="260"/>
        </pc:sldMkLst>
        <pc:picChg chg="add mod">
          <ac:chgData name="Smith Barber, Kenesha (VDH)" userId="1146d9f2-5285-4808-992f-4a55d49317fe" providerId="ADAL" clId="{F09AD0A2-4B2F-4027-A06A-1D75D14D47E9}" dt="2023-05-26T16:05:52.116" v="55" actId="962"/>
          <ac:picMkLst>
            <pc:docMk/>
            <pc:sldMk cId="2534321388" sldId="260"/>
            <ac:picMk id="3" creationId="{C7C0C866-354A-96D5-FBD6-FFCDE91E5FFF}"/>
          </ac:picMkLst>
        </pc:picChg>
      </pc:sldChg>
      <pc:sldChg chg="modSp add del mod modTransition">
        <pc:chgData name="Smith Barber, Kenesha (VDH)" userId="1146d9f2-5285-4808-992f-4a55d49317fe" providerId="ADAL" clId="{F09AD0A2-4B2F-4027-A06A-1D75D14D47E9}" dt="2023-06-13T18:52:32.982" v="319"/>
        <pc:sldMkLst>
          <pc:docMk/>
          <pc:sldMk cId="0" sldId="261"/>
        </pc:sldMkLst>
        <pc:spChg chg="mod">
          <ac:chgData name="Smith Barber, Kenesha (VDH)" userId="1146d9f2-5285-4808-992f-4a55d49317fe" providerId="ADAL" clId="{F09AD0A2-4B2F-4027-A06A-1D75D14D47E9}" dt="2023-05-26T16:05:32.447" v="52" actId="20577"/>
          <ac:spMkLst>
            <pc:docMk/>
            <pc:sldMk cId="0" sldId="261"/>
            <ac:spMk id="58" creationId="{00000000-0000-0000-0000-000000000000}"/>
          </ac:spMkLst>
        </pc:spChg>
      </pc:sldChg>
      <pc:sldChg chg="addSp delSp modSp new mod modTransition">
        <pc:chgData name="Smith Barber, Kenesha (VDH)" userId="1146d9f2-5285-4808-992f-4a55d49317fe" providerId="ADAL" clId="{F09AD0A2-4B2F-4027-A06A-1D75D14D47E9}" dt="2023-06-13T18:52:32.982" v="319"/>
        <pc:sldMkLst>
          <pc:docMk/>
          <pc:sldMk cId="1195423180" sldId="262"/>
        </pc:sldMkLst>
        <pc:spChg chg="del">
          <ac:chgData name="Smith Barber, Kenesha (VDH)" userId="1146d9f2-5285-4808-992f-4a55d49317fe" providerId="ADAL" clId="{F09AD0A2-4B2F-4027-A06A-1D75D14D47E9}" dt="2023-05-26T16:07:00.814" v="64" actId="478"/>
          <ac:spMkLst>
            <pc:docMk/>
            <pc:sldMk cId="1195423180" sldId="262"/>
            <ac:spMk id="2" creationId="{70A6FB30-260A-9A45-0927-22A782166058}"/>
          </ac:spMkLst>
        </pc:spChg>
        <pc:spChg chg="del">
          <ac:chgData name="Smith Barber, Kenesha (VDH)" userId="1146d9f2-5285-4808-992f-4a55d49317fe" providerId="ADAL" clId="{F09AD0A2-4B2F-4027-A06A-1D75D14D47E9}" dt="2023-05-26T16:07:03.082" v="65" actId="478"/>
          <ac:spMkLst>
            <pc:docMk/>
            <pc:sldMk cId="1195423180" sldId="262"/>
            <ac:spMk id="3" creationId="{D28ED6A4-742B-D235-9FA9-80BB5EC15793}"/>
          </ac:spMkLst>
        </pc:spChg>
        <pc:spChg chg="add del">
          <ac:chgData name="Smith Barber, Kenesha (VDH)" userId="1146d9f2-5285-4808-992f-4a55d49317fe" providerId="ADAL" clId="{F09AD0A2-4B2F-4027-A06A-1D75D14D47E9}" dt="2023-06-08T19:42:38.395" v="292" actId="22"/>
          <ac:spMkLst>
            <pc:docMk/>
            <pc:sldMk cId="1195423180" sldId="262"/>
            <ac:spMk id="3" creationId="{E1DC319C-37E9-56F3-8791-E6559C093F47}"/>
          </ac:spMkLst>
        </pc:spChg>
        <pc:spChg chg="del">
          <ac:chgData name="Smith Barber, Kenesha (VDH)" userId="1146d9f2-5285-4808-992f-4a55d49317fe" providerId="ADAL" clId="{F09AD0A2-4B2F-4027-A06A-1D75D14D47E9}" dt="2023-05-26T16:07:07.137" v="66" actId="478"/>
          <ac:spMkLst>
            <pc:docMk/>
            <pc:sldMk cId="1195423180" sldId="262"/>
            <ac:spMk id="4" creationId="{224818E0-81A0-ADA4-CABB-E53007DBBD55}"/>
          </ac:spMkLst>
        </pc:spChg>
        <pc:spChg chg="del">
          <ac:chgData name="Smith Barber, Kenesha (VDH)" userId="1146d9f2-5285-4808-992f-4a55d49317fe" providerId="ADAL" clId="{F09AD0A2-4B2F-4027-A06A-1D75D14D47E9}" dt="2023-05-26T16:12:17.034" v="87" actId="478"/>
          <ac:spMkLst>
            <pc:docMk/>
            <pc:sldMk cId="1195423180" sldId="262"/>
            <ac:spMk id="5" creationId="{FAA460E2-530A-513D-EB91-BB486E6E7926}"/>
          </ac:spMkLst>
        </pc:spChg>
        <pc:picChg chg="add del mod">
          <ac:chgData name="Smith Barber, Kenesha (VDH)" userId="1146d9f2-5285-4808-992f-4a55d49317fe" providerId="ADAL" clId="{F09AD0A2-4B2F-4027-A06A-1D75D14D47E9}" dt="2023-05-26T16:06:57.829" v="63" actId="478"/>
          <ac:picMkLst>
            <pc:docMk/>
            <pc:sldMk cId="1195423180" sldId="262"/>
            <ac:picMk id="7" creationId="{D98BB830-CA85-2E1E-55E1-1DC15BCC5B39}"/>
          </ac:picMkLst>
        </pc:picChg>
      </pc:sldChg>
      <pc:sldChg chg="new del">
        <pc:chgData name="Smith Barber, Kenesha (VDH)" userId="1146d9f2-5285-4808-992f-4a55d49317fe" providerId="ADAL" clId="{F09AD0A2-4B2F-4027-A06A-1D75D14D47E9}" dt="2023-05-26T16:06:25.268" v="57" actId="47"/>
        <pc:sldMkLst>
          <pc:docMk/>
          <pc:sldMk cId="2314684508" sldId="262"/>
        </pc:sldMkLst>
      </pc:sldChg>
      <pc:sldChg chg="addSp delSp modSp new mod modTransition modClrScheme chgLayout">
        <pc:chgData name="Smith Barber, Kenesha (VDH)" userId="1146d9f2-5285-4808-992f-4a55d49317fe" providerId="ADAL" clId="{F09AD0A2-4B2F-4027-A06A-1D75D14D47E9}" dt="2023-06-13T18:52:32.982" v="319"/>
        <pc:sldMkLst>
          <pc:docMk/>
          <pc:sldMk cId="1122660999" sldId="263"/>
        </pc:sldMkLst>
        <pc:spChg chg="del">
          <ac:chgData name="Smith Barber, Kenesha (VDH)" userId="1146d9f2-5285-4808-992f-4a55d49317fe" providerId="ADAL" clId="{F09AD0A2-4B2F-4027-A06A-1D75D14D47E9}" dt="2023-05-26T16:08:21.419" v="72" actId="478"/>
          <ac:spMkLst>
            <pc:docMk/>
            <pc:sldMk cId="1122660999" sldId="263"/>
            <ac:spMk id="2" creationId="{6256D559-71CD-C0EB-53F4-BEFF95EAA959}"/>
          </ac:spMkLst>
        </pc:spChg>
        <pc:spChg chg="add del mod ord">
          <ac:chgData name="Smith Barber, Kenesha (VDH)" userId="1146d9f2-5285-4808-992f-4a55d49317fe" providerId="ADAL" clId="{F09AD0A2-4B2F-4027-A06A-1D75D14D47E9}" dt="2023-05-26T16:11:28.286" v="78" actId="478"/>
          <ac:spMkLst>
            <pc:docMk/>
            <pc:sldMk cId="1122660999" sldId="263"/>
            <ac:spMk id="5" creationId="{AB72214E-54BC-8B50-FAB9-C89DBE16F5DB}"/>
          </ac:spMkLst>
        </pc:spChg>
        <pc:spChg chg="add del mod ord">
          <ac:chgData name="Smith Barber, Kenesha (VDH)" userId="1146d9f2-5285-4808-992f-4a55d49317fe" providerId="ADAL" clId="{F09AD0A2-4B2F-4027-A06A-1D75D14D47E9}" dt="2023-05-26T16:11:14.965" v="74" actId="478"/>
          <ac:spMkLst>
            <pc:docMk/>
            <pc:sldMk cId="1122660999" sldId="263"/>
            <ac:spMk id="6" creationId="{8818E287-DB8D-2FC5-D03C-91593B0B20A5}"/>
          </ac:spMkLst>
        </pc:spChg>
        <pc:spChg chg="add del mod ord">
          <ac:chgData name="Smith Barber, Kenesha (VDH)" userId="1146d9f2-5285-4808-992f-4a55d49317fe" providerId="ADAL" clId="{F09AD0A2-4B2F-4027-A06A-1D75D14D47E9}" dt="2023-05-26T16:11:20.586" v="75" actId="478"/>
          <ac:spMkLst>
            <pc:docMk/>
            <pc:sldMk cId="1122660999" sldId="263"/>
            <ac:spMk id="7" creationId="{B30CF95D-7472-C4FC-2C34-67E8BBD5C0D9}"/>
          </ac:spMkLst>
        </pc:spChg>
        <pc:picChg chg="add del mod">
          <ac:chgData name="Smith Barber, Kenesha (VDH)" userId="1146d9f2-5285-4808-992f-4a55d49317fe" providerId="ADAL" clId="{F09AD0A2-4B2F-4027-A06A-1D75D14D47E9}" dt="2023-05-26T16:11:58.949" v="86" actId="14100"/>
          <ac:picMkLst>
            <pc:docMk/>
            <pc:sldMk cId="1122660999" sldId="263"/>
            <ac:picMk id="4" creationId="{2F197D34-C3E7-6D0F-E19A-3E2F1E9D89A2}"/>
          </ac:picMkLst>
        </pc:picChg>
      </pc:sldChg>
      <pc:sldChg chg="modSp add mod modTransition">
        <pc:chgData name="Smith Barber, Kenesha (VDH)" userId="1146d9f2-5285-4808-992f-4a55d49317fe" providerId="ADAL" clId="{F09AD0A2-4B2F-4027-A06A-1D75D14D47E9}" dt="2023-06-13T18:52:32.982" v="319"/>
        <pc:sldMkLst>
          <pc:docMk/>
          <pc:sldMk cId="3064348876" sldId="264"/>
        </pc:sldMkLst>
        <pc:spChg chg="mod">
          <ac:chgData name="Smith Barber, Kenesha (VDH)" userId="1146d9f2-5285-4808-992f-4a55d49317fe" providerId="ADAL" clId="{F09AD0A2-4B2F-4027-A06A-1D75D14D47E9}" dt="2023-05-26T17:47:07.117" v="128" actId="20577"/>
          <ac:spMkLst>
            <pc:docMk/>
            <pc:sldMk cId="3064348876" sldId="264"/>
            <ac:spMk id="65" creationId="{00000000-0000-0000-0000-000000000000}"/>
          </ac:spMkLst>
        </pc:spChg>
      </pc:sldChg>
      <pc:sldChg chg="add del modTransition">
        <pc:chgData name="Smith Barber, Kenesha (VDH)" userId="1146d9f2-5285-4808-992f-4a55d49317fe" providerId="ADAL" clId="{F09AD0A2-4B2F-4027-A06A-1D75D14D47E9}" dt="2023-06-13T18:52:32.982" v="319"/>
        <pc:sldMkLst>
          <pc:docMk/>
          <pc:sldMk cId="109857222" sldId="265"/>
        </pc:sldMkLst>
      </pc:sldChg>
      <pc:sldChg chg="addSp delSp modSp add mod modTransition">
        <pc:chgData name="Smith Barber, Kenesha (VDH)" userId="1146d9f2-5285-4808-992f-4a55d49317fe" providerId="ADAL" clId="{F09AD0A2-4B2F-4027-A06A-1D75D14D47E9}" dt="2023-06-13T18:52:32.982" v="319"/>
        <pc:sldMkLst>
          <pc:docMk/>
          <pc:sldMk cId="1143307417" sldId="266"/>
        </pc:sldMkLst>
        <pc:graphicFrameChg chg="add del mod">
          <ac:chgData name="Smith Barber, Kenesha (VDH)" userId="1146d9f2-5285-4808-992f-4a55d49317fe" providerId="ADAL" clId="{F09AD0A2-4B2F-4027-A06A-1D75D14D47E9}" dt="2023-05-31T13:08:59.097" v="133" actId="478"/>
          <ac:graphicFrameMkLst>
            <pc:docMk/>
            <pc:sldMk cId="1143307417" sldId="266"/>
            <ac:graphicFrameMk id="5" creationId="{FAFB473C-EAAA-059D-E135-2FC6DB83B7B8}"/>
          </ac:graphicFrameMkLst>
        </pc:graphicFrameChg>
      </pc:sldChg>
      <pc:sldChg chg="add modTransition">
        <pc:chgData name="Smith Barber, Kenesha (VDH)" userId="1146d9f2-5285-4808-992f-4a55d49317fe" providerId="ADAL" clId="{F09AD0A2-4B2F-4027-A06A-1D75D14D47E9}" dt="2023-06-13T18:52:32.982" v="319"/>
        <pc:sldMkLst>
          <pc:docMk/>
          <pc:sldMk cId="534396859" sldId="283"/>
        </pc:sldMkLst>
      </pc:sldChg>
      <pc:sldChg chg="addSp modSp new mod modTransition">
        <pc:chgData name="Smith Barber, Kenesha (VDH)" userId="1146d9f2-5285-4808-992f-4a55d49317fe" providerId="ADAL" clId="{F09AD0A2-4B2F-4027-A06A-1D75D14D47E9}" dt="2023-06-13T18:52:32.982" v="319"/>
        <pc:sldMkLst>
          <pc:docMk/>
          <pc:sldMk cId="85001970" sldId="284"/>
        </pc:sldMkLst>
        <pc:spChg chg="mod">
          <ac:chgData name="Smith Barber, Kenesha (VDH)" userId="1146d9f2-5285-4808-992f-4a55d49317fe" providerId="ADAL" clId="{F09AD0A2-4B2F-4027-A06A-1D75D14D47E9}" dt="2023-05-31T13:22:04.542" v="207" actId="122"/>
          <ac:spMkLst>
            <pc:docMk/>
            <pc:sldMk cId="85001970" sldId="284"/>
            <ac:spMk id="2" creationId="{779B80A3-E0B5-9BD6-08DC-79B3AE428229}"/>
          </ac:spMkLst>
        </pc:spChg>
        <pc:spChg chg="mod">
          <ac:chgData name="Smith Barber, Kenesha (VDH)" userId="1146d9f2-5285-4808-992f-4a55d49317fe" providerId="ADAL" clId="{F09AD0A2-4B2F-4027-A06A-1D75D14D47E9}" dt="2023-05-31T13:22:02.425" v="206" actId="122"/>
          <ac:spMkLst>
            <pc:docMk/>
            <pc:sldMk cId="85001970" sldId="284"/>
            <ac:spMk id="3" creationId="{7B4C4E95-1FC3-5E0B-6ED3-2CB510A5A67A}"/>
          </ac:spMkLst>
        </pc:spChg>
        <pc:picChg chg="add mod">
          <ac:chgData name="Smith Barber, Kenesha (VDH)" userId="1146d9f2-5285-4808-992f-4a55d49317fe" providerId="ADAL" clId="{F09AD0A2-4B2F-4027-A06A-1D75D14D47E9}" dt="2023-05-31T13:22:18.317" v="210" actId="1076"/>
          <ac:picMkLst>
            <pc:docMk/>
            <pc:sldMk cId="85001970" sldId="284"/>
            <ac:picMk id="5" creationId="{9EC2612F-DFE4-379D-1C23-7D6DA01739C8}"/>
          </ac:picMkLst>
        </pc:picChg>
      </pc:sldChg>
      <pc:sldChg chg="addSp delSp modSp del mod modTransition">
        <pc:chgData name="Smith Barber, Kenesha (VDH)" userId="1146d9f2-5285-4808-992f-4a55d49317fe" providerId="ADAL" clId="{F09AD0A2-4B2F-4027-A06A-1D75D14D47E9}" dt="2023-06-13T18:52:32.982" v="319"/>
        <pc:sldMkLst>
          <pc:docMk/>
          <pc:sldMk cId="1709811825" sldId="285"/>
        </pc:sldMkLst>
        <pc:spChg chg="mod">
          <ac:chgData name="Smith Barber, Kenesha (VDH)" userId="1146d9f2-5285-4808-992f-4a55d49317fe" providerId="ADAL" clId="{F09AD0A2-4B2F-4027-A06A-1D75D14D47E9}" dt="2023-05-31T13:48:11.690" v="213"/>
          <ac:spMkLst>
            <pc:docMk/>
            <pc:sldMk cId="1709811825" sldId="285"/>
            <ac:spMk id="5" creationId="{496CBC14-B89E-4F0F-BF79-FFC6D33FDE15}"/>
          </ac:spMkLst>
        </pc:spChg>
        <pc:picChg chg="del">
          <ac:chgData name="Smith Barber, Kenesha (VDH)" userId="1146d9f2-5285-4808-992f-4a55d49317fe" providerId="ADAL" clId="{F09AD0A2-4B2F-4027-A06A-1D75D14D47E9}" dt="2023-05-31T18:49:43.332" v="214"/>
          <ac:picMkLst>
            <pc:docMk/>
            <pc:sldMk cId="1709811825" sldId="285"/>
            <ac:picMk id="2050" creationId="{189D506B-36C5-1C50-B2BE-497D20F33C0D}"/>
          </ac:picMkLst>
        </pc:picChg>
        <pc:picChg chg="add del">
          <ac:chgData name="Smith Barber, Kenesha (VDH)" userId="1146d9f2-5285-4808-992f-4a55d49317fe" providerId="ADAL" clId="{F09AD0A2-4B2F-4027-A06A-1D75D14D47E9}" dt="2023-05-31T18:49:50.136" v="216"/>
          <ac:picMkLst>
            <pc:docMk/>
            <pc:sldMk cId="1709811825" sldId="285"/>
            <ac:picMk id="2052" creationId="{E1609BA9-FAA9-1E2A-377B-D4BD67DEADA7}"/>
          </ac:picMkLst>
        </pc:picChg>
      </pc:sldChg>
      <pc:sldChg chg="add del ord modTransition setBg">
        <pc:chgData name="Smith Barber, Kenesha (VDH)" userId="1146d9f2-5285-4808-992f-4a55d49317fe" providerId="ADAL" clId="{F09AD0A2-4B2F-4027-A06A-1D75D14D47E9}" dt="2023-06-13T18:52:32.982" v="319"/>
        <pc:sldMkLst>
          <pc:docMk/>
          <pc:sldMk cId="3171448140" sldId="286"/>
        </pc:sldMkLst>
      </pc:sldChg>
      <pc:sldChg chg="addSp delSp add del mod ord modTransition">
        <pc:chgData name="Smith Barber, Kenesha (VDH)" userId="1146d9f2-5285-4808-992f-4a55d49317fe" providerId="ADAL" clId="{F09AD0A2-4B2F-4027-A06A-1D75D14D47E9}" dt="2023-06-13T18:52:32.982" v="319"/>
        <pc:sldMkLst>
          <pc:docMk/>
          <pc:sldMk cId="2423139767" sldId="287"/>
        </pc:sldMkLst>
        <pc:picChg chg="add del">
          <ac:chgData name="Smith Barber, Kenesha (VDH)" userId="1146d9f2-5285-4808-992f-4a55d49317fe" providerId="ADAL" clId="{F09AD0A2-4B2F-4027-A06A-1D75D14D47E9}" dt="2023-06-02T13:16:30.234" v="232" actId="22"/>
          <ac:picMkLst>
            <pc:docMk/>
            <pc:sldMk cId="2423139767" sldId="287"/>
            <ac:picMk id="7" creationId="{7F9614A4-9EAB-E177-73FD-2EC199BE8429}"/>
          </ac:picMkLst>
        </pc:picChg>
      </pc:sldChg>
      <pc:sldChg chg="addSp delSp new del mod">
        <pc:chgData name="Smith Barber, Kenesha (VDH)" userId="1146d9f2-5285-4808-992f-4a55d49317fe" providerId="ADAL" clId="{F09AD0A2-4B2F-4027-A06A-1D75D14D47E9}" dt="2023-06-02T13:14:48.803" v="230" actId="47"/>
        <pc:sldMkLst>
          <pc:docMk/>
          <pc:sldMk cId="860552198" sldId="288"/>
        </pc:sldMkLst>
        <pc:picChg chg="add del">
          <ac:chgData name="Smith Barber, Kenesha (VDH)" userId="1146d9f2-5285-4808-992f-4a55d49317fe" providerId="ADAL" clId="{F09AD0A2-4B2F-4027-A06A-1D75D14D47E9}" dt="2023-06-02T13:14:43.133" v="228" actId="21"/>
          <ac:picMkLst>
            <pc:docMk/>
            <pc:sldMk cId="860552198" sldId="288"/>
            <ac:picMk id="3" creationId="{92F72251-13C7-289D-3062-FBDA336ED282}"/>
          </ac:picMkLst>
        </pc:picChg>
      </pc:sldChg>
      <pc:sldChg chg="add modTransition">
        <pc:chgData name="Smith Barber, Kenesha (VDH)" userId="1146d9f2-5285-4808-992f-4a55d49317fe" providerId="ADAL" clId="{F09AD0A2-4B2F-4027-A06A-1D75D14D47E9}" dt="2023-06-13T18:52:32.982" v="319"/>
        <pc:sldMkLst>
          <pc:docMk/>
          <pc:sldMk cId="1911910544" sldId="289"/>
        </pc:sldMkLst>
      </pc:sldChg>
      <pc:sldChg chg="addSp modSp new del">
        <pc:chgData name="Smith Barber, Kenesha (VDH)" userId="1146d9f2-5285-4808-992f-4a55d49317fe" providerId="ADAL" clId="{F09AD0A2-4B2F-4027-A06A-1D75D14D47E9}" dt="2023-06-02T13:16:32.594" v="233" actId="2696"/>
        <pc:sldMkLst>
          <pc:docMk/>
          <pc:sldMk cId="3336413645" sldId="289"/>
        </pc:sldMkLst>
        <pc:picChg chg="add mod">
          <ac:chgData name="Smith Barber, Kenesha (VDH)" userId="1146d9f2-5285-4808-992f-4a55d49317fe" providerId="ADAL" clId="{F09AD0A2-4B2F-4027-A06A-1D75D14D47E9}" dt="2023-06-02T13:14:46.085" v="229"/>
          <ac:picMkLst>
            <pc:docMk/>
            <pc:sldMk cId="3336413645" sldId="289"/>
            <ac:picMk id="2" creationId="{EE8DCB2B-055B-BFCE-38E0-2E1B64B5EB74}"/>
          </ac:picMkLst>
        </pc:picChg>
      </pc:sldChg>
      <pc:sldChg chg="addSp delSp modSp new mod modTransition">
        <pc:chgData name="Smith Barber, Kenesha (VDH)" userId="1146d9f2-5285-4808-992f-4a55d49317fe" providerId="ADAL" clId="{F09AD0A2-4B2F-4027-A06A-1D75D14D47E9}" dt="2023-06-13T18:52:32.982" v="319"/>
        <pc:sldMkLst>
          <pc:docMk/>
          <pc:sldMk cId="3254247059" sldId="290"/>
        </pc:sldMkLst>
        <pc:spChg chg="del">
          <ac:chgData name="Smith Barber, Kenesha (VDH)" userId="1146d9f2-5285-4808-992f-4a55d49317fe" providerId="ADAL" clId="{F09AD0A2-4B2F-4027-A06A-1D75D14D47E9}" dt="2023-06-02T13:22:57.466" v="237" actId="478"/>
          <ac:spMkLst>
            <pc:docMk/>
            <pc:sldMk cId="3254247059" sldId="290"/>
            <ac:spMk id="2" creationId="{7FF39C6A-B588-8F23-AFCE-84D11DB407C3}"/>
          </ac:spMkLst>
        </pc:spChg>
        <pc:picChg chg="add mod">
          <ac:chgData name="Smith Barber, Kenesha (VDH)" userId="1146d9f2-5285-4808-992f-4a55d49317fe" providerId="ADAL" clId="{F09AD0A2-4B2F-4027-A06A-1D75D14D47E9}" dt="2023-06-02T13:23:04.908" v="240" actId="1076"/>
          <ac:picMkLst>
            <pc:docMk/>
            <pc:sldMk cId="3254247059" sldId="290"/>
            <ac:picMk id="1026" creationId="{211AAAEB-D461-7799-ED5F-D57EDE9C1424}"/>
          </ac:picMkLst>
        </pc:picChg>
      </pc:sldChg>
      <pc:sldChg chg="addSp delSp modSp add del mod modClrScheme chgLayout">
        <pc:chgData name="Smith Barber, Kenesha (VDH)" userId="1146d9f2-5285-4808-992f-4a55d49317fe" providerId="ADAL" clId="{F09AD0A2-4B2F-4027-A06A-1D75D14D47E9}" dt="2023-06-02T20:05:20.649" v="251" actId="47"/>
        <pc:sldMkLst>
          <pc:docMk/>
          <pc:sldMk cId="1110566214" sldId="291"/>
        </pc:sldMkLst>
        <pc:spChg chg="mod ord">
          <ac:chgData name="Smith Barber, Kenesha (VDH)" userId="1146d9f2-5285-4808-992f-4a55d49317fe" providerId="ADAL" clId="{F09AD0A2-4B2F-4027-A06A-1D75D14D47E9}" dt="2023-06-02T20:05:14.513" v="249" actId="700"/>
          <ac:spMkLst>
            <pc:docMk/>
            <pc:sldMk cId="1110566214" sldId="291"/>
            <ac:spMk id="2" creationId="{1263CDC1-EBB9-C349-DD7E-CE8037101800}"/>
          </ac:spMkLst>
        </pc:spChg>
        <pc:spChg chg="mod ord">
          <ac:chgData name="Smith Barber, Kenesha (VDH)" userId="1146d9f2-5285-4808-992f-4a55d49317fe" providerId="ADAL" clId="{F09AD0A2-4B2F-4027-A06A-1D75D14D47E9}" dt="2023-06-02T20:05:14.513" v="249" actId="700"/>
          <ac:spMkLst>
            <pc:docMk/>
            <pc:sldMk cId="1110566214" sldId="291"/>
            <ac:spMk id="3" creationId="{D2D8FD69-B79F-76C2-3BCC-DAE19FF9C8AD}"/>
          </ac:spMkLst>
        </pc:spChg>
        <pc:spChg chg="add del mod ord">
          <ac:chgData name="Smith Barber, Kenesha (VDH)" userId="1146d9f2-5285-4808-992f-4a55d49317fe" providerId="ADAL" clId="{F09AD0A2-4B2F-4027-A06A-1D75D14D47E9}" dt="2023-06-02T20:04:33.716" v="247" actId="700"/>
          <ac:spMkLst>
            <pc:docMk/>
            <pc:sldMk cId="1110566214" sldId="291"/>
            <ac:spMk id="4" creationId="{C6FFA174-DA08-75C1-C05C-5F94610CFFA6}"/>
          </ac:spMkLst>
        </pc:spChg>
      </pc:sldChg>
      <pc:sldChg chg="new add del">
        <pc:chgData name="Smith Barber, Kenesha (VDH)" userId="1146d9f2-5285-4808-992f-4a55d49317fe" providerId="ADAL" clId="{F09AD0A2-4B2F-4027-A06A-1D75D14D47E9}" dt="2023-06-02T20:05:37.217" v="253" actId="47"/>
        <pc:sldMkLst>
          <pc:docMk/>
          <pc:sldMk cId="2950085707" sldId="292"/>
        </pc:sldMkLst>
      </pc:sldChg>
      <pc:sldChg chg="modSp mod modTransition modClrScheme chgLayout">
        <pc:chgData name="Smith Barber, Kenesha (VDH)" userId="1146d9f2-5285-4808-992f-4a55d49317fe" providerId="ADAL" clId="{F09AD0A2-4B2F-4027-A06A-1D75D14D47E9}" dt="2023-06-13T18:52:32.982" v="319"/>
        <pc:sldMkLst>
          <pc:docMk/>
          <pc:sldMk cId="126805824" sldId="293"/>
        </pc:sldMkLst>
        <pc:spChg chg="mod ord">
          <ac:chgData name="Smith Barber, Kenesha (VDH)" userId="1146d9f2-5285-4808-992f-4a55d49317fe" providerId="ADAL" clId="{F09AD0A2-4B2F-4027-A06A-1D75D14D47E9}" dt="2023-06-02T20:06:17.373" v="261" actId="1076"/>
          <ac:spMkLst>
            <pc:docMk/>
            <pc:sldMk cId="126805824" sldId="293"/>
            <ac:spMk id="2" creationId="{1263CDC1-EBB9-C349-DD7E-CE8037101800}"/>
          </ac:spMkLst>
        </pc:spChg>
        <pc:spChg chg="mod ord">
          <ac:chgData name="Smith Barber, Kenesha (VDH)" userId="1146d9f2-5285-4808-992f-4a55d49317fe" providerId="ADAL" clId="{F09AD0A2-4B2F-4027-A06A-1D75D14D47E9}" dt="2023-06-02T20:08:05.701" v="283" actId="20577"/>
          <ac:spMkLst>
            <pc:docMk/>
            <pc:sldMk cId="126805824" sldId="293"/>
            <ac:spMk id="3" creationId="{D2D8FD69-B79F-76C2-3BCC-DAE19FF9C8AD}"/>
          </ac:spMkLst>
        </pc:spChg>
        <pc:spChg chg="mod">
          <ac:chgData name="Smith Barber, Kenesha (VDH)" userId="1146d9f2-5285-4808-992f-4a55d49317fe" providerId="ADAL" clId="{F09AD0A2-4B2F-4027-A06A-1D75D14D47E9}" dt="2023-06-02T20:07:06.707" v="274" actId="20577"/>
          <ac:spMkLst>
            <pc:docMk/>
            <pc:sldMk cId="126805824" sldId="293"/>
            <ac:spMk id="15" creationId="{00000000-0000-0000-0000-000000000000}"/>
          </ac:spMkLst>
        </pc:spChg>
      </pc:sldChg>
      <pc:sldChg chg="del modTransition">
        <pc:chgData name="Smith Barber, Kenesha (VDH)" userId="1146d9f2-5285-4808-992f-4a55d49317fe" providerId="ADAL" clId="{F09AD0A2-4B2F-4027-A06A-1D75D14D47E9}" dt="2023-06-13T18:52:32.982" v="319"/>
        <pc:sldMkLst>
          <pc:docMk/>
          <pc:sldMk cId="1196912211" sldId="294"/>
        </pc:sldMkLst>
      </pc:sldChg>
      <pc:sldChg chg="new del">
        <pc:chgData name="Smith Barber, Kenesha (VDH)" userId="1146d9f2-5285-4808-992f-4a55d49317fe" providerId="ADAL" clId="{F09AD0A2-4B2F-4027-A06A-1D75D14D47E9}" dt="2023-06-02T20:05:54.363" v="255" actId="680"/>
        <pc:sldMkLst>
          <pc:docMk/>
          <pc:sldMk cId="1877495898" sldId="294"/>
        </pc:sldMkLst>
      </pc:sldChg>
      <pc:sldChg chg="modTransition">
        <pc:chgData name="Smith Barber, Kenesha (VDH)" userId="1146d9f2-5285-4808-992f-4a55d49317fe" providerId="ADAL" clId="{F09AD0A2-4B2F-4027-A06A-1D75D14D47E9}" dt="2023-06-13T18:52:32.982" v="319"/>
        <pc:sldMkLst>
          <pc:docMk/>
          <pc:sldMk cId="1260401746" sldId="295"/>
        </pc:sldMkLst>
      </pc:sldChg>
      <pc:sldChg chg="modTransition">
        <pc:chgData name="Smith Barber, Kenesha (VDH)" userId="1146d9f2-5285-4808-992f-4a55d49317fe" providerId="ADAL" clId="{F09AD0A2-4B2F-4027-A06A-1D75D14D47E9}" dt="2023-06-13T18:52:32.982" v="319"/>
        <pc:sldMkLst>
          <pc:docMk/>
          <pc:sldMk cId="601033031" sldId="296"/>
        </pc:sldMkLst>
      </pc:sldChg>
      <pc:sldChg chg="modSp add del mod modTransition">
        <pc:chgData name="Smith Barber, Kenesha (VDH)" userId="1146d9f2-5285-4808-992f-4a55d49317fe" providerId="ADAL" clId="{F09AD0A2-4B2F-4027-A06A-1D75D14D47E9}" dt="2023-06-13T18:52:32.982" v="319"/>
        <pc:sldMkLst>
          <pc:docMk/>
          <pc:sldMk cId="0" sldId="297"/>
        </pc:sldMkLst>
        <pc:spChg chg="mod">
          <ac:chgData name="Smith Barber, Kenesha (VDH)" userId="1146d9f2-5285-4808-992f-4a55d49317fe" providerId="ADAL" clId="{F09AD0A2-4B2F-4027-A06A-1D75D14D47E9}" dt="2023-06-08T19:44:03.316" v="307" actId="14100"/>
          <ac:spMkLst>
            <pc:docMk/>
            <pc:sldMk cId="0" sldId="297"/>
            <ac:spMk id="2" creationId="{00000000-0000-0000-0000-000000000000}"/>
          </ac:spMkLst>
        </pc:spChg>
        <pc:spChg chg="mod">
          <ac:chgData name="Smith Barber, Kenesha (VDH)" userId="1146d9f2-5285-4808-992f-4a55d49317fe" providerId="ADAL" clId="{F09AD0A2-4B2F-4027-A06A-1D75D14D47E9}" dt="2023-06-08T19:43:38.497" v="300" actId="1076"/>
          <ac:spMkLst>
            <pc:docMk/>
            <pc:sldMk cId="0" sldId="297"/>
            <ac:spMk id="4" creationId="{00000000-0000-0000-0000-000000000000}"/>
          </ac:spMkLst>
        </pc:spChg>
      </pc:sldChg>
      <pc:sldChg chg="add modTransition">
        <pc:chgData name="Smith Barber, Kenesha (VDH)" userId="1146d9f2-5285-4808-992f-4a55d49317fe" providerId="ADAL" clId="{F09AD0A2-4B2F-4027-A06A-1D75D14D47E9}" dt="2023-06-13T18:52:32.982" v="319"/>
        <pc:sldMkLst>
          <pc:docMk/>
          <pc:sldMk cId="609118305" sldId="310"/>
        </pc:sldMkLst>
      </pc:sldChg>
      <pc:sldChg chg="modTransition">
        <pc:chgData name="Smith Barber, Kenesha (VDH)" userId="1146d9f2-5285-4808-992f-4a55d49317fe" providerId="ADAL" clId="{F09AD0A2-4B2F-4027-A06A-1D75D14D47E9}" dt="2023-06-13T18:52:32.982" v="319"/>
        <pc:sldMkLst>
          <pc:docMk/>
          <pc:sldMk cId="0" sldId="311"/>
        </pc:sldMkLst>
      </pc:sldChg>
      <pc:sldChg chg="modSp add del mod modTransition">
        <pc:chgData name="Smith Barber, Kenesha (VDH)" userId="1146d9f2-5285-4808-992f-4a55d49317fe" providerId="ADAL" clId="{F09AD0A2-4B2F-4027-A06A-1D75D14D47E9}" dt="2023-06-13T18:52:32.982" v="319"/>
        <pc:sldMkLst>
          <pc:docMk/>
          <pc:sldMk cId="357448331" sldId="312"/>
        </pc:sldMkLst>
        <pc:spChg chg="mod">
          <ac:chgData name="Smith Barber, Kenesha (VDH)" userId="1146d9f2-5285-4808-992f-4a55d49317fe" providerId="ADAL" clId="{F09AD0A2-4B2F-4027-A06A-1D75D14D47E9}" dt="2023-06-13T18:49:41.856" v="318"/>
          <ac:spMkLst>
            <pc:docMk/>
            <pc:sldMk cId="357448331" sldId="312"/>
            <ac:spMk id="65" creationId="{00000000-0000-0000-0000-000000000000}"/>
          </ac:spMkLst>
        </pc:spChg>
        <pc:spChg chg="mod">
          <ac:chgData name="Smith Barber, Kenesha (VDH)" userId="1146d9f2-5285-4808-992f-4a55d49317fe" providerId="ADAL" clId="{F09AD0A2-4B2F-4027-A06A-1D75D14D47E9}" dt="2023-06-13T18:49:41.856" v="318"/>
          <ac:spMkLst>
            <pc:docMk/>
            <pc:sldMk cId="357448331" sldId="312"/>
            <ac:spMk id="66" creationId="{00000000-0000-0000-0000-000000000000}"/>
          </ac:spMkLst>
        </pc:spChg>
      </pc:sldChg>
      <pc:sldMasterChg chg="delSldLayout">
        <pc:chgData name="Smith Barber, Kenesha (VDH)" userId="1146d9f2-5285-4808-992f-4a55d49317fe" providerId="ADAL" clId="{F09AD0A2-4B2F-4027-A06A-1D75D14D47E9}" dt="2023-05-26T16:06:25.268" v="57" actId="47"/>
        <pc:sldMasterMkLst>
          <pc:docMk/>
          <pc:sldMasterMk cId="2688362392" sldId="2147483670"/>
        </pc:sldMasterMkLst>
        <pc:sldLayoutChg chg="del">
          <pc:chgData name="Smith Barber, Kenesha (VDH)" userId="1146d9f2-5285-4808-992f-4a55d49317fe" providerId="ADAL" clId="{F09AD0A2-4B2F-4027-A06A-1D75D14D47E9}" dt="2023-05-26T16:06:25.268" v="57" actId="47"/>
          <pc:sldLayoutMkLst>
            <pc:docMk/>
            <pc:sldMasterMk cId="2688362392" sldId="2147483670"/>
            <pc:sldLayoutMk cId="4213614640" sldId="214748367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4D534-FA4E-408E-883A-89F19E917202}"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E4C026-D228-46AB-971E-396C24CC0B18}" type="slidenum">
              <a:rPr lang="en-US" smtClean="0"/>
              <a:t>‹#›</a:t>
            </a:fld>
            <a:endParaRPr lang="en-US"/>
          </a:p>
        </p:txBody>
      </p:sp>
    </p:spTree>
    <p:extLst>
      <p:ext uri="{BB962C8B-B14F-4D97-AF65-F5344CB8AC3E}">
        <p14:creationId xmlns:p14="http://schemas.microsoft.com/office/powerpoint/2010/main" val="432133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PRAMS data can be analyzed by TJHD, RCHD, race/ethnicity,</a:t>
            </a:r>
            <a:r>
              <a:rPr lang="en-US" baseline="0" dirty="0"/>
              <a:t> income, insurance status, and many other SES variables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6C3103-7EC0-418F-99BC-4BA3C1983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764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132d4e03e3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132d4e03e3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the call for Health”  radio ad within VA to raise awareness of the survey. No personally identifiable information is collected.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2d4e03e3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2d4e03e3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267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18" name="Google Shape;11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974353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164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25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142151-362B-47B7-AFD3-C8ECC8AB9FF7}" type="slidenum">
              <a:rPr lang="en-US" smtClean="0"/>
              <a:t>23</a:t>
            </a:fld>
            <a:endParaRPr lang="en-US"/>
          </a:p>
        </p:txBody>
      </p:sp>
    </p:spTree>
    <p:extLst>
      <p:ext uri="{BB962C8B-B14F-4D97-AF65-F5344CB8AC3E}">
        <p14:creationId xmlns:p14="http://schemas.microsoft.com/office/powerpoint/2010/main" val="185763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132d4e03e3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132d4e03e3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543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0171-1604-E362-A6B0-115D2D1C73C3}"/>
              </a:ext>
            </a:extLst>
          </p:cNvPr>
          <p:cNvSpPr>
            <a:spLocks noGrp="1"/>
          </p:cNvSpPr>
          <p:nvPr>
            <p:ph type="ctrTitle"/>
          </p:nvPr>
        </p:nvSpPr>
        <p:spPr>
          <a:xfrm>
            <a:off x="1524000" y="1624823"/>
            <a:ext cx="9144000" cy="2138363"/>
          </a:xfrm>
        </p:spPr>
        <p:txBody>
          <a:bodyPr anchor="ctr">
            <a:normAutofit/>
          </a:bodyPr>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D6FE0B8A-5158-3279-D073-9118E70F0B02}"/>
              </a:ext>
            </a:extLst>
          </p:cNvPr>
          <p:cNvSpPr>
            <a:spLocks noGrp="1"/>
          </p:cNvSpPr>
          <p:nvPr>
            <p:ph type="subTitle" idx="1"/>
          </p:nvPr>
        </p:nvSpPr>
        <p:spPr>
          <a:xfrm>
            <a:off x="1524000" y="3896827"/>
            <a:ext cx="9144000" cy="1655762"/>
          </a:xfrm>
        </p:spPr>
        <p:txBody>
          <a:bodyPr/>
          <a:lstStyle>
            <a:lvl1pPr marL="0" indent="0" algn="ctr">
              <a:buNone/>
              <a:defRPr sz="2400">
                <a:solidFill>
                  <a:srgbClr val="E600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6C853A5-44C3-D396-12E6-AB5DF9DC8F7C}"/>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5" name="Footer Placeholder 4">
            <a:extLst>
              <a:ext uri="{FF2B5EF4-FFF2-40B4-BE49-F238E27FC236}">
                <a16:creationId xmlns:a16="http://schemas.microsoft.com/office/drawing/2014/main" id="{E395674F-F56A-B97C-C701-0EA9A3297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7C3A1-A480-F9B9-A1F4-B3A20D87204A}"/>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1492709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cstate="print"/>
          <a:srcRect l="42047" t="49384" r="43752" b="3381"/>
          <a:stretch>
            <a:fillRect/>
          </a:stretch>
        </p:blipFill>
        <p:spPr bwMode="auto">
          <a:xfrm>
            <a:off x="0" y="3429000"/>
            <a:ext cx="12192000" cy="3429000"/>
          </a:xfrm>
          <a:prstGeom prst="rect">
            <a:avLst/>
          </a:prstGeom>
          <a:noFill/>
          <a:ln w="9525">
            <a:noFill/>
            <a:miter lim="800000"/>
            <a:headEnd/>
            <a:tailEnd/>
          </a:ln>
        </p:spPr>
      </p:pic>
      <p:pic>
        <p:nvPicPr>
          <p:cNvPr id="5" name="Picture 10" descr="02.wmf"/>
          <p:cNvPicPr>
            <a:picLocks noChangeAspect="1"/>
          </p:cNvPicPr>
          <p:nvPr/>
        </p:nvPicPr>
        <p:blipFill>
          <a:blip r:embed="rId3" cstate="print"/>
          <a:srcRect/>
          <a:stretch>
            <a:fillRect/>
          </a:stretch>
        </p:blipFill>
        <p:spPr bwMode="auto">
          <a:xfrm>
            <a:off x="8534401" y="6096000"/>
            <a:ext cx="3103033" cy="458788"/>
          </a:xfrm>
          <a:prstGeom prst="rect">
            <a:avLst/>
          </a:prstGeom>
          <a:noFill/>
          <a:ln w="9525">
            <a:noFill/>
            <a:miter lim="800000"/>
            <a:headEnd/>
            <a:tailEnd/>
          </a:ln>
        </p:spPr>
      </p:pic>
      <p:pic>
        <p:nvPicPr>
          <p:cNvPr id="6" name="Picture 6"/>
          <p:cNvPicPr>
            <a:picLocks noChangeAspect="1" noChangeArrowheads="1"/>
          </p:cNvPicPr>
          <p:nvPr/>
        </p:nvPicPr>
        <p:blipFill>
          <a:blip r:embed="rId2" cstate="print"/>
          <a:srcRect l="45361" t="13956" r="45172" b="77457"/>
          <a:stretch>
            <a:fillRect/>
          </a:stretch>
        </p:blipFill>
        <p:spPr bwMode="auto">
          <a:xfrm>
            <a:off x="0" y="0"/>
            <a:ext cx="12192000" cy="1676400"/>
          </a:xfrm>
          <a:prstGeom prst="rect">
            <a:avLst/>
          </a:prstGeom>
          <a:noFill/>
          <a:ln w="9525">
            <a:noFill/>
            <a:miter lim="800000"/>
            <a:headEnd/>
            <a:tailEnd/>
          </a:ln>
        </p:spPr>
      </p:pic>
      <p:sp>
        <p:nvSpPr>
          <p:cNvPr id="8" name="Subtitle 2"/>
          <p:cNvSpPr>
            <a:spLocks noGrp="1"/>
          </p:cNvSpPr>
          <p:nvPr>
            <p:ph type="subTitle" idx="1"/>
          </p:nvPr>
        </p:nvSpPr>
        <p:spPr>
          <a:xfrm>
            <a:off x="914400" y="4572000"/>
            <a:ext cx="8534400" cy="1600200"/>
          </a:xfrm>
        </p:spPr>
        <p:txBody>
          <a:bodyPr>
            <a:normAutofit/>
          </a:bodyPr>
          <a:lstStyle>
            <a:lvl1pPr>
              <a:buNone/>
              <a:defRPr/>
            </a:lvl1pPr>
          </a:lstStyle>
          <a:p>
            <a:r>
              <a:rPr lang="en-US"/>
              <a:t>Click to edit Master subtitle style</a:t>
            </a:r>
            <a:endParaRPr lang="en-US" dirty="0"/>
          </a:p>
        </p:txBody>
      </p:sp>
      <p:sp>
        <p:nvSpPr>
          <p:cNvPr id="9" name="Title 1"/>
          <p:cNvSpPr>
            <a:spLocks noGrp="1"/>
          </p:cNvSpPr>
          <p:nvPr>
            <p:ph type="ctrTitle"/>
          </p:nvPr>
        </p:nvSpPr>
        <p:spPr>
          <a:xfrm>
            <a:off x="914400" y="3635376"/>
            <a:ext cx="10363200" cy="936625"/>
          </a:xfrm>
        </p:spPr>
        <p:txBody>
          <a:bodyPr/>
          <a:lstStyle>
            <a:lvl1pPr>
              <a:defRPr b="1">
                <a:latin typeface="Book Antiqua" pitchFamily="18" charset="0"/>
              </a:defRPr>
            </a:lvl1pPr>
          </a:lstStyle>
          <a:p>
            <a:r>
              <a:rPr lang="en-US"/>
              <a:t>Click to edit Master title style</a:t>
            </a:r>
            <a:endParaRPr lang="en-US" dirty="0"/>
          </a:p>
        </p:txBody>
      </p:sp>
      <p:sp>
        <p:nvSpPr>
          <p:cNvPr id="7" name="Rectangle 6"/>
          <p:cNvSpPr/>
          <p:nvPr userDrawn="1"/>
        </p:nvSpPr>
        <p:spPr>
          <a:xfrm>
            <a:off x="0" y="1676400"/>
            <a:ext cx="12192000" cy="1752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spTree>
    <p:extLst>
      <p:ext uri="{BB962C8B-B14F-4D97-AF65-F5344CB8AC3E}">
        <p14:creationId xmlns:p14="http://schemas.microsoft.com/office/powerpoint/2010/main" val="3276486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334962"/>
            <a:ext cx="10972800" cy="6556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075658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1652281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273609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3833" y="106680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1752601"/>
            <a:ext cx="5386917"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7601" y="106680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1752601"/>
            <a:ext cx="5389033" cy="4373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676035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249742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168478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3037405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763934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007907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64DA-04C1-BEF3-3B81-136524737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C90ACD-530B-E834-22E4-C11D27DAADD8}"/>
              </a:ext>
            </a:extLst>
          </p:cNvPr>
          <p:cNvSpPr>
            <a:spLocks noGrp="1"/>
          </p:cNvSpPr>
          <p:nvPr>
            <p:ph idx="1"/>
          </p:nvPr>
        </p:nvSpPr>
        <p:spPr>
          <a:xfrm>
            <a:off x="838200" y="2341418"/>
            <a:ext cx="10515600" cy="3671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12968C-009C-2BA0-967A-87F2A2F98ED3}"/>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5" name="Footer Placeholder 4">
            <a:extLst>
              <a:ext uri="{FF2B5EF4-FFF2-40B4-BE49-F238E27FC236}">
                <a16:creationId xmlns:a16="http://schemas.microsoft.com/office/drawing/2014/main" id="{CC51E9B2-8426-5149-99D2-A64A4B4E6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6A57E-C75C-02E3-D090-CC1F719C9314}"/>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2315983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D334AB6-69D4-48C6-B05F-A3B845E708FC}" type="datetimeFigureOut">
              <a:rPr lang="en-US" smtClean="0"/>
              <a:pPr/>
              <a:t>6/13/2023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fld id="{3296EDB3-16F3-4A74-973A-3480C4AF529E}" type="slidenum">
              <a:rPr lang="en-US" smtClean="0"/>
              <a:pPr/>
              <a:t>‹#›</a:t>
            </a:fld>
            <a:endParaRPr lang="en-US"/>
          </a:p>
        </p:txBody>
      </p:sp>
    </p:spTree>
    <p:extLst>
      <p:ext uri="{BB962C8B-B14F-4D97-AF65-F5344CB8AC3E}">
        <p14:creationId xmlns:p14="http://schemas.microsoft.com/office/powerpoint/2010/main" val="2016294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13284B"/>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00" y="1408333"/>
            <a:ext cx="11360800" cy="2321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800"/>
              <a:buFont typeface="Libre Franklin"/>
              <a:buNone/>
              <a:defRPr sz="6400" b="1">
                <a:solidFill>
                  <a:schemeClr val="lt1"/>
                </a:solidFill>
                <a:latin typeface="+mj-lt"/>
                <a:ea typeface="Libre Franklin"/>
                <a:cs typeface="Libre Franklin"/>
                <a:sym typeface="Libre Franklin"/>
              </a:defRPr>
            </a:lvl1pPr>
            <a:lvl2pPr lvl="1">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2pPr>
            <a:lvl3pPr lvl="2">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3pPr>
            <a:lvl4pPr lvl="3">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4pPr>
            <a:lvl5pPr lvl="4">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5pPr>
            <a:lvl6pPr lvl="5">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6pPr>
            <a:lvl7pPr lvl="6">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7pPr>
            <a:lvl8pPr lvl="7">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8pPr>
            <a:lvl9pPr lvl="8">
              <a:spcBef>
                <a:spcPts val="0"/>
              </a:spcBef>
              <a:spcAft>
                <a:spcPts val="0"/>
              </a:spcAft>
              <a:buClr>
                <a:schemeClr val="lt1"/>
              </a:buClr>
              <a:buSzPts val="5200"/>
              <a:buFont typeface="Roboto"/>
              <a:buNone/>
              <a:defRPr sz="6933">
                <a:solidFill>
                  <a:schemeClr val="lt1"/>
                </a:solidFill>
                <a:latin typeface="Roboto"/>
                <a:ea typeface="Roboto"/>
                <a:cs typeface="Roboto"/>
                <a:sym typeface="Roboto"/>
              </a:defRPr>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400"/>
              <a:buFont typeface="Roboto"/>
              <a:buNone/>
              <a:defRPr sz="3200">
                <a:solidFill>
                  <a:schemeClr val="lt1"/>
                </a:solidFill>
                <a:latin typeface="Arial" panose="020B0604020202020204" pitchFamily="34" charset="0"/>
                <a:ea typeface="Roboto"/>
                <a:cs typeface="Arial" panose="020B0604020202020204" pitchFamily="34" charset="0"/>
                <a:sym typeface="Roboto"/>
              </a:defRPr>
            </a:lvl1pPr>
            <a:lvl2pPr lvl="1">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2pPr>
            <a:lvl3pPr lvl="2">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3pPr>
            <a:lvl4pPr lvl="3">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4pPr>
            <a:lvl5pPr lvl="4">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5pPr>
            <a:lvl6pPr lvl="5">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6pPr>
            <a:lvl7pPr lvl="6">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7pPr>
            <a:lvl8pPr lvl="7">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8pPr>
            <a:lvl9pPr lvl="8">
              <a:lnSpc>
                <a:spcPct val="100000"/>
              </a:lnSpc>
              <a:spcBef>
                <a:spcPts val="0"/>
              </a:spcBef>
              <a:spcAft>
                <a:spcPts val="0"/>
              </a:spcAft>
              <a:buClr>
                <a:schemeClr val="lt1"/>
              </a:buClr>
              <a:buSzPts val="2800"/>
              <a:buFont typeface="Roboto"/>
              <a:buNone/>
              <a:defRPr sz="3733">
                <a:solidFill>
                  <a:schemeClr val="lt1"/>
                </a:solidFill>
                <a:latin typeface="Roboto"/>
                <a:ea typeface="Roboto"/>
                <a:cs typeface="Roboto"/>
                <a:sym typeface="Roboto"/>
              </a:defRPr>
            </a:lvl9pPr>
          </a:lstStyle>
          <a:p>
            <a:endParaRPr dirty="0"/>
          </a:p>
        </p:txBody>
      </p:sp>
      <p:cxnSp>
        <p:nvCxnSpPr>
          <p:cNvPr id="13" name="Google Shape;13;p2"/>
          <p:cNvCxnSpPr/>
          <p:nvPr/>
        </p:nvCxnSpPr>
        <p:spPr>
          <a:xfrm>
            <a:off x="2355867" y="463300"/>
            <a:ext cx="9422400" cy="0"/>
          </a:xfrm>
          <a:prstGeom prst="straightConnector1">
            <a:avLst/>
          </a:prstGeom>
          <a:noFill/>
          <a:ln w="9525" cap="flat" cmpd="sng">
            <a:solidFill>
              <a:schemeClr val="lt1"/>
            </a:solidFill>
            <a:prstDash val="solid"/>
            <a:round/>
            <a:headEnd type="none" w="med" len="med"/>
            <a:tailEnd type="none" w="med" len="med"/>
          </a:ln>
        </p:spPr>
      </p:cxnSp>
      <p:pic>
        <p:nvPicPr>
          <p:cNvPr id="14" name="Google Shape;14;p2"/>
          <p:cNvPicPr preferRelativeResize="0">
            <a:picLocks noChangeAspect="1"/>
          </p:cNvPicPr>
          <p:nvPr/>
        </p:nvPicPr>
        <p:blipFill rotWithShape="1">
          <a:blip r:embed="rId2">
            <a:alphaModFix/>
          </a:blip>
          <a:srcRect/>
          <a:stretch/>
        </p:blipFill>
        <p:spPr>
          <a:xfrm>
            <a:off x="415600" y="273234"/>
            <a:ext cx="1814925" cy="380133"/>
          </a:xfrm>
          <a:prstGeom prst="rect">
            <a:avLst/>
          </a:prstGeom>
          <a:noFill/>
          <a:ln>
            <a:noFill/>
          </a:ln>
        </p:spPr>
      </p:pic>
      <p:sp>
        <p:nvSpPr>
          <p:cNvPr id="2" name="Google Shape;37;p6">
            <a:extLst>
              <a:ext uri="{FF2B5EF4-FFF2-40B4-BE49-F238E27FC236}">
                <a16:creationId xmlns:a16="http://schemas.microsoft.com/office/drawing/2014/main" id="{ADDAB99E-4BC3-4FE8-762B-6D85D45499C3}"/>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chemeClr val="bg1"/>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7785182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15600" y="1297000"/>
            <a:ext cx="11360800" cy="2286800"/>
          </a:xfrm>
          <a:prstGeom prst="rect">
            <a:avLst/>
          </a:prstGeom>
        </p:spPr>
        <p:txBody>
          <a:bodyPr spcFirstLastPara="1" wrap="square" lIns="91425" tIns="91425" rIns="91425" bIns="91425" anchor="b" anchorCtr="0">
            <a:noAutofit/>
          </a:bodyPr>
          <a:lstStyle>
            <a:lvl1pPr lvl="0">
              <a:spcBef>
                <a:spcPts val="0"/>
              </a:spcBef>
              <a:spcAft>
                <a:spcPts val="0"/>
              </a:spcAft>
              <a:buClr>
                <a:srgbClr val="00245D"/>
              </a:buClr>
              <a:buSzPts val="3600"/>
              <a:buFont typeface="Libre Franklin"/>
              <a:buNone/>
              <a:defRPr sz="4800" b="1">
                <a:solidFill>
                  <a:srgbClr val="00245D"/>
                </a:solidFill>
                <a:latin typeface="+mj-lt"/>
                <a:ea typeface="Libre Franklin"/>
                <a:cs typeface="Libre Franklin"/>
                <a:sym typeface="Libre Franklin"/>
              </a:defRPr>
            </a:lvl1pPr>
            <a:lvl2pPr lvl="1" algn="ctr">
              <a:spcBef>
                <a:spcPts val="0"/>
              </a:spcBef>
              <a:spcAft>
                <a:spcPts val="0"/>
              </a:spcAft>
              <a:buSzPts val="3600"/>
              <a:buFont typeface="Libre Franklin"/>
              <a:buNone/>
              <a:defRPr sz="4800">
                <a:latin typeface="Libre Franklin"/>
                <a:ea typeface="Libre Franklin"/>
                <a:cs typeface="Libre Franklin"/>
                <a:sym typeface="Libre Franklin"/>
              </a:defRPr>
            </a:lvl2pPr>
            <a:lvl3pPr lvl="2" algn="ctr">
              <a:spcBef>
                <a:spcPts val="0"/>
              </a:spcBef>
              <a:spcAft>
                <a:spcPts val="0"/>
              </a:spcAft>
              <a:buSzPts val="3600"/>
              <a:buFont typeface="Libre Franklin"/>
              <a:buNone/>
              <a:defRPr sz="4800">
                <a:latin typeface="Libre Franklin"/>
                <a:ea typeface="Libre Franklin"/>
                <a:cs typeface="Libre Franklin"/>
                <a:sym typeface="Libre Franklin"/>
              </a:defRPr>
            </a:lvl3pPr>
            <a:lvl4pPr lvl="3" algn="ctr">
              <a:spcBef>
                <a:spcPts val="0"/>
              </a:spcBef>
              <a:spcAft>
                <a:spcPts val="0"/>
              </a:spcAft>
              <a:buSzPts val="3600"/>
              <a:buFont typeface="Libre Franklin"/>
              <a:buNone/>
              <a:defRPr sz="4800">
                <a:latin typeface="Libre Franklin"/>
                <a:ea typeface="Libre Franklin"/>
                <a:cs typeface="Libre Franklin"/>
                <a:sym typeface="Libre Franklin"/>
              </a:defRPr>
            </a:lvl4pPr>
            <a:lvl5pPr lvl="4" algn="ctr">
              <a:spcBef>
                <a:spcPts val="0"/>
              </a:spcBef>
              <a:spcAft>
                <a:spcPts val="0"/>
              </a:spcAft>
              <a:buSzPts val="3600"/>
              <a:buFont typeface="Libre Franklin"/>
              <a:buNone/>
              <a:defRPr sz="4800">
                <a:latin typeface="Libre Franklin"/>
                <a:ea typeface="Libre Franklin"/>
                <a:cs typeface="Libre Franklin"/>
                <a:sym typeface="Libre Franklin"/>
              </a:defRPr>
            </a:lvl5pPr>
            <a:lvl6pPr lvl="5" algn="ctr">
              <a:spcBef>
                <a:spcPts val="0"/>
              </a:spcBef>
              <a:spcAft>
                <a:spcPts val="0"/>
              </a:spcAft>
              <a:buSzPts val="3600"/>
              <a:buFont typeface="Libre Franklin"/>
              <a:buNone/>
              <a:defRPr sz="4800">
                <a:latin typeface="Libre Franklin"/>
                <a:ea typeface="Libre Franklin"/>
                <a:cs typeface="Libre Franklin"/>
                <a:sym typeface="Libre Franklin"/>
              </a:defRPr>
            </a:lvl6pPr>
            <a:lvl7pPr lvl="6" algn="ctr">
              <a:spcBef>
                <a:spcPts val="0"/>
              </a:spcBef>
              <a:spcAft>
                <a:spcPts val="0"/>
              </a:spcAft>
              <a:buSzPts val="3600"/>
              <a:buFont typeface="Libre Franklin"/>
              <a:buNone/>
              <a:defRPr sz="4800">
                <a:latin typeface="Libre Franklin"/>
                <a:ea typeface="Libre Franklin"/>
                <a:cs typeface="Libre Franklin"/>
                <a:sym typeface="Libre Franklin"/>
              </a:defRPr>
            </a:lvl7pPr>
            <a:lvl8pPr lvl="7" algn="ctr">
              <a:spcBef>
                <a:spcPts val="0"/>
              </a:spcBef>
              <a:spcAft>
                <a:spcPts val="0"/>
              </a:spcAft>
              <a:buSzPts val="3600"/>
              <a:buFont typeface="Libre Franklin"/>
              <a:buNone/>
              <a:defRPr sz="4800">
                <a:latin typeface="Libre Franklin"/>
                <a:ea typeface="Libre Franklin"/>
                <a:cs typeface="Libre Franklin"/>
                <a:sym typeface="Libre Franklin"/>
              </a:defRPr>
            </a:lvl8pPr>
            <a:lvl9pPr lvl="8" algn="ctr">
              <a:spcBef>
                <a:spcPts val="0"/>
              </a:spcBef>
              <a:spcAft>
                <a:spcPts val="0"/>
              </a:spcAft>
              <a:buSzPts val="3600"/>
              <a:buFont typeface="Libre Franklin"/>
              <a:buNone/>
              <a:defRPr sz="4800">
                <a:latin typeface="Libre Franklin"/>
                <a:ea typeface="Libre Franklin"/>
                <a:cs typeface="Libre Franklin"/>
                <a:sym typeface="Libre Franklin"/>
              </a:defRPr>
            </a:lvl9pPr>
          </a:lstStyle>
          <a:p>
            <a:endParaRPr dirty="0"/>
          </a:p>
        </p:txBody>
      </p:sp>
      <p:sp>
        <p:nvSpPr>
          <p:cNvPr id="18" name="Google Shape;18;p3"/>
          <p:cNvSpPr txBox="1">
            <a:spLocks noGrp="1"/>
          </p:cNvSpPr>
          <p:nvPr>
            <p:ph type="subTitle" idx="1"/>
          </p:nvPr>
        </p:nvSpPr>
        <p:spPr>
          <a:xfrm>
            <a:off x="415600" y="3839667"/>
            <a:ext cx="4909200" cy="644000"/>
          </a:xfrm>
          <a:prstGeom prst="rect">
            <a:avLst/>
          </a:prstGeom>
        </p:spPr>
        <p:txBody>
          <a:bodyPr spcFirstLastPara="1" wrap="square" lIns="91425" tIns="91425" rIns="91425" bIns="91425" anchor="t" anchorCtr="0">
            <a:normAutofit/>
          </a:bodyPr>
          <a:lstStyle>
            <a:lvl1pPr lvl="0">
              <a:spcBef>
                <a:spcPts val="0"/>
              </a:spcBef>
              <a:spcAft>
                <a:spcPts val="0"/>
              </a:spcAft>
              <a:buSzPts val="1800"/>
              <a:buFont typeface="Libre Franklin"/>
              <a:buNone/>
              <a:defRPr>
                <a:latin typeface="Arial" panose="020B0604020202020204" pitchFamily="34" charset="0"/>
                <a:ea typeface="Arial" panose="020B0604020202020204" pitchFamily="34" charset="0"/>
                <a:cs typeface="Arial" panose="020B0604020202020204" pitchFamily="34" charset="0"/>
                <a:sym typeface="Libre Franklin"/>
              </a:defRPr>
            </a:lvl1pPr>
            <a:lvl2pPr lvl="1">
              <a:spcBef>
                <a:spcPts val="0"/>
              </a:spcBef>
              <a:spcAft>
                <a:spcPts val="0"/>
              </a:spcAft>
              <a:buSzPts val="1400"/>
              <a:buFont typeface="Libre Franklin"/>
              <a:buNone/>
              <a:defRPr>
                <a:latin typeface="Libre Franklin"/>
                <a:ea typeface="Libre Franklin"/>
                <a:cs typeface="Libre Franklin"/>
                <a:sym typeface="Libre Franklin"/>
              </a:defRPr>
            </a:lvl2pPr>
            <a:lvl3pPr lvl="2">
              <a:spcBef>
                <a:spcPts val="0"/>
              </a:spcBef>
              <a:spcAft>
                <a:spcPts val="0"/>
              </a:spcAft>
              <a:buSzPts val="1400"/>
              <a:buFont typeface="Libre Franklin"/>
              <a:buNone/>
              <a:defRPr>
                <a:latin typeface="Libre Franklin"/>
                <a:ea typeface="Libre Franklin"/>
                <a:cs typeface="Libre Franklin"/>
                <a:sym typeface="Libre Franklin"/>
              </a:defRPr>
            </a:lvl3pPr>
            <a:lvl4pPr lvl="3">
              <a:spcBef>
                <a:spcPts val="0"/>
              </a:spcBef>
              <a:spcAft>
                <a:spcPts val="0"/>
              </a:spcAft>
              <a:buSzPts val="1400"/>
              <a:buFont typeface="Libre Franklin"/>
              <a:buNone/>
              <a:defRPr>
                <a:latin typeface="Libre Franklin"/>
                <a:ea typeface="Libre Franklin"/>
                <a:cs typeface="Libre Franklin"/>
                <a:sym typeface="Libre Franklin"/>
              </a:defRPr>
            </a:lvl4pPr>
            <a:lvl5pPr lvl="4">
              <a:spcBef>
                <a:spcPts val="0"/>
              </a:spcBef>
              <a:spcAft>
                <a:spcPts val="0"/>
              </a:spcAft>
              <a:buSzPts val="1400"/>
              <a:buFont typeface="Libre Franklin"/>
              <a:buNone/>
              <a:defRPr>
                <a:latin typeface="Libre Franklin"/>
                <a:ea typeface="Libre Franklin"/>
                <a:cs typeface="Libre Franklin"/>
                <a:sym typeface="Libre Franklin"/>
              </a:defRPr>
            </a:lvl5pPr>
            <a:lvl6pPr lvl="5">
              <a:spcBef>
                <a:spcPts val="0"/>
              </a:spcBef>
              <a:spcAft>
                <a:spcPts val="0"/>
              </a:spcAft>
              <a:buSzPts val="1400"/>
              <a:buFont typeface="Libre Franklin"/>
              <a:buNone/>
              <a:defRPr>
                <a:latin typeface="Libre Franklin"/>
                <a:ea typeface="Libre Franklin"/>
                <a:cs typeface="Libre Franklin"/>
                <a:sym typeface="Libre Franklin"/>
              </a:defRPr>
            </a:lvl6pPr>
            <a:lvl7pPr lvl="6">
              <a:spcBef>
                <a:spcPts val="0"/>
              </a:spcBef>
              <a:spcAft>
                <a:spcPts val="0"/>
              </a:spcAft>
              <a:buSzPts val="1400"/>
              <a:buFont typeface="Libre Franklin"/>
              <a:buNone/>
              <a:defRPr>
                <a:latin typeface="Libre Franklin"/>
                <a:ea typeface="Libre Franklin"/>
                <a:cs typeface="Libre Franklin"/>
                <a:sym typeface="Libre Franklin"/>
              </a:defRPr>
            </a:lvl7pPr>
            <a:lvl8pPr lvl="7">
              <a:spcBef>
                <a:spcPts val="0"/>
              </a:spcBef>
              <a:spcAft>
                <a:spcPts val="0"/>
              </a:spcAft>
              <a:buSzPts val="1400"/>
              <a:buFont typeface="Libre Franklin"/>
              <a:buNone/>
              <a:defRPr>
                <a:latin typeface="Libre Franklin"/>
                <a:ea typeface="Libre Franklin"/>
                <a:cs typeface="Libre Franklin"/>
                <a:sym typeface="Libre Franklin"/>
              </a:defRPr>
            </a:lvl8pPr>
            <a:lvl9pPr lvl="8">
              <a:spcBef>
                <a:spcPts val="0"/>
              </a:spcBef>
              <a:spcAft>
                <a:spcPts val="0"/>
              </a:spcAft>
              <a:buSzPts val="1400"/>
              <a:buFont typeface="Libre Franklin"/>
              <a:buNone/>
              <a:defRPr>
                <a:latin typeface="Libre Franklin"/>
                <a:ea typeface="Libre Franklin"/>
                <a:cs typeface="Libre Franklin"/>
                <a:sym typeface="Libre Franklin"/>
              </a:defRPr>
            </a:lvl9pPr>
          </a:lstStyle>
          <a:p>
            <a:endParaRPr dirty="0"/>
          </a:p>
        </p:txBody>
      </p:sp>
      <p:sp>
        <p:nvSpPr>
          <p:cNvPr id="19" name="Google Shape;19;p3"/>
          <p:cNvSpPr/>
          <p:nvPr/>
        </p:nvSpPr>
        <p:spPr>
          <a:xfrm>
            <a:off x="549900" y="3641500"/>
            <a:ext cx="845200" cy="67200"/>
          </a:xfrm>
          <a:prstGeom prst="rect">
            <a:avLst/>
          </a:prstGeom>
          <a:solidFill>
            <a:srgbClr val="00245D"/>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0" name="Google Shape;20;p3"/>
          <p:cNvCxnSpPr/>
          <p:nvPr/>
        </p:nvCxnSpPr>
        <p:spPr>
          <a:xfrm>
            <a:off x="2355867" y="463300"/>
            <a:ext cx="9422400" cy="0"/>
          </a:xfrm>
          <a:prstGeom prst="straightConnector1">
            <a:avLst/>
          </a:prstGeom>
          <a:noFill/>
          <a:ln w="9525" cap="flat" cmpd="sng">
            <a:solidFill>
              <a:srgbClr val="00245D"/>
            </a:solidFill>
            <a:prstDash val="solid"/>
            <a:round/>
            <a:headEnd type="none" w="med" len="med"/>
            <a:tailEnd type="none" w="med" len="med"/>
          </a:ln>
        </p:spPr>
      </p:cxnSp>
      <p:pic>
        <p:nvPicPr>
          <p:cNvPr id="21" name="Google Shape;21;p3"/>
          <p:cNvPicPr preferRelativeResize="0"/>
          <p:nvPr/>
        </p:nvPicPr>
        <p:blipFill rotWithShape="1">
          <a:blip r:embed="rId2">
            <a:alphaModFix/>
          </a:blip>
          <a:srcRect/>
          <a:stretch/>
        </p:blipFill>
        <p:spPr>
          <a:xfrm>
            <a:off x="415600" y="273234"/>
            <a:ext cx="1814925" cy="380133"/>
          </a:xfrm>
          <a:prstGeom prst="rect">
            <a:avLst/>
          </a:prstGeom>
          <a:noFill/>
          <a:ln>
            <a:noFill/>
          </a:ln>
        </p:spPr>
      </p:pic>
      <p:sp>
        <p:nvSpPr>
          <p:cNvPr id="2" name="Google Shape;37;p6">
            <a:extLst>
              <a:ext uri="{FF2B5EF4-FFF2-40B4-BE49-F238E27FC236}">
                <a16:creationId xmlns:a16="http://schemas.microsoft.com/office/drawing/2014/main" id="{71A784CB-8300-E3A1-777A-D552B76CC079}"/>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rgbClr val="13294B"/>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969984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reak Slide">
  <p:cSld name="Break Slide">
    <p:bg>
      <p:bgPr>
        <a:solidFill>
          <a:srgbClr val="13294B"/>
        </a:solidFill>
        <a:effectLst/>
      </p:bgPr>
    </p:bg>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15600" y="2285600"/>
            <a:ext cx="11360800" cy="2286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4200"/>
              <a:buFont typeface="Libre Franklin"/>
              <a:buNone/>
              <a:defRPr sz="5600" b="1">
                <a:solidFill>
                  <a:schemeClr val="lt1"/>
                </a:solidFill>
                <a:latin typeface="Arial" panose="020B0604020202020204" pitchFamily="34" charset="0"/>
                <a:ea typeface="Arial" panose="020B0604020202020204" pitchFamily="34" charset="0"/>
                <a:cs typeface="Arial" panose="020B0604020202020204" pitchFamily="34" charset="0"/>
                <a:sym typeface="Libre Franklin"/>
              </a:defRPr>
            </a:lvl1pPr>
            <a:lvl2pPr lvl="1" algn="ctr" rtl="0">
              <a:spcBef>
                <a:spcPts val="0"/>
              </a:spcBef>
              <a:spcAft>
                <a:spcPts val="0"/>
              </a:spcAft>
              <a:buSzPts val="3600"/>
              <a:buFont typeface="Roboto"/>
              <a:buNone/>
              <a:defRPr sz="4800">
                <a:latin typeface="Roboto"/>
                <a:ea typeface="Roboto"/>
                <a:cs typeface="Roboto"/>
                <a:sym typeface="Roboto"/>
              </a:defRPr>
            </a:lvl2pPr>
            <a:lvl3pPr lvl="2" algn="ctr" rtl="0">
              <a:spcBef>
                <a:spcPts val="0"/>
              </a:spcBef>
              <a:spcAft>
                <a:spcPts val="0"/>
              </a:spcAft>
              <a:buSzPts val="3600"/>
              <a:buFont typeface="Roboto"/>
              <a:buNone/>
              <a:defRPr sz="4800">
                <a:latin typeface="Roboto"/>
                <a:ea typeface="Roboto"/>
                <a:cs typeface="Roboto"/>
                <a:sym typeface="Roboto"/>
              </a:defRPr>
            </a:lvl3pPr>
            <a:lvl4pPr lvl="3" algn="ctr" rtl="0">
              <a:spcBef>
                <a:spcPts val="0"/>
              </a:spcBef>
              <a:spcAft>
                <a:spcPts val="0"/>
              </a:spcAft>
              <a:buSzPts val="3600"/>
              <a:buFont typeface="Roboto"/>
              <a:buNone/>
              <a:defRPr sz="4800">
                <a:latin typeface="Roboto"/>
                <a:ea typeface="Roboto"/>
                <a:cs typeface="Roboto"/>
                <a:sym typeface="Roboto"/>
              </a:defRPr>
            </a:lvl4pPr>
            <a:lvl5pPr lvl="4" algn="ctr" rtl="0">
              <a:spcBef>
                <a:spcPts val="0"/>
              </a:spcBef>
              <a:spcAft>
                <a:spcPts val="0"/>
              </a:spcAft>
              <a:buSzPts val="3600"/>
              <a:buFont typeface="Roboto"/>
              <a:buNone/>
              <a:defRPr sz="4800">
                <a:latin typeface="Roboto"/>
                <a:ea typeface="Roboto"/>
                <a:cs typeface="Roboto"/>
                <a:sym typeface="Roboto"/>
              </a:defRPr>
            </a:lvl5pPr>
            <a:lvl6pPr lvl="5" algn="ctr" rtl="0">
              <a:spcBef>
                <a:spcPts val="0"/>
              </a:spcBef>
              <a:spcAft>
                <a:spcPts val="0"/>
              </a:spcAft>
              <a:buSzPts val="3600"/>
              <a:buFont typeface="Roboto"/>
              <a:buNone/>
              <a:defRPr sz="4800">
                <a:latin typeface="Roboto"/>
                <a:ea typeface="Roboto"/>
                <a:cs typeface="Roboto"/>
                <a:sym typeface="Roboto"/>
              </a:defRPr>
            </a:lvl6pPr>
            <a:lvl7pPr lvl="6" algn="ctr" rtl="0">
              <a:spcBef>
                <a:spcPts val="0"/>
              </a:spcBef>
              <a:spcAft>
                <a:spcPts val="0"/>
              </a:spcAft>
              <a:buSzPts val="3600"/>
              <a:buFont typeface="Roboto"/>
              <a:buNone/>
              <a:defRPr sz="4800">
                <a:latin typeface="Roboto"/>
                <a:ea typeface="Roboto"/>
                <a:cs typeface="Roboto"/>
                <a:sym typeface="Roboto"/>
              </a:defRPr>
            </a:lvl7pPr>
            <a:lvl8pPr lvl="7" algn="ctr" rtl="0">
              <a:spcBef>
                <a:spcPts val="0"/>
              </a:spcBef>
              <a:spcAft>
                <a:spcPts val="0"/>
              </a:spcAft>
              <a:buSzPts val="3600"/>
              <a:buFont typeface="Roboto"/>
              <a:buNone/>
              <a:defRPr sz="4800">
                <a:latin typeface="Roboto"/>
                <a:ea typeface="Roboto"/>
                <a:cs typeface="Roboto"/>
                <a:sym typeface="Roboto"/>
              </a:defRPr>
            </a:lvl8pPr>
            <a:lvl9pPr lvl="8" algn="ctr" rtl="0">
              <a:spcBef>
                <a:spcPts val="0"/>
              </a:spcBef>
              <a:spcAft>
                <a:spcPts val="0"/>
              </a:spcAft>
              <a:buSzPts val="3600"/>
              <a:buFont typeface="Roboto"/>
              <a:buNone/>
              <a:defRPr sz="4800">
                <a:latin typeface="Roboto"/>
                <a:ea typeface="Roboto"/>
                <a:cs typeface="Roboto"/>
                <a:sym typeface="Roboto"/>
              </a:defRPr>
            </a:lvl9pPr>
          </a:lstStyle>
          <a:p>
            <a:endParaRPr dirty="0"/>
          </a:p>
        </p:txBody>
      </p:sp>
      <p:cxnSp>
        <p:nvCxnSpPr>
          <p:cNvPr id="25" name="Google Shape;25;p4"/>
          <p:cNvCxnSpPr/>
          <p:nvPr/>
        </p:nvCxnSpPr>
        <p:spPr>
          <a:xfrm>
            <a:off x="2355867" y="463300"/>
            <a:ext cx="9422400" cy="0"/>
          </a:xfrm>
          <a:prstGeom prst="straightConnector1">
            <a:avLst/>
          </a:prstGeom>
          <a:noFill/>
          <a:ln w="9525" cap="flat" cmpd="sng">
            <a:solidFill>
              <a:schemeClr val="lt1"/>
            </a:solidFill>
            <a:prstDash val="solid"/>
            <a:round/>
            <a:headEnd type="none" w="med" len="med"/>
            <a:tailEnd type="none" w="med" len="med"/>
          </a:ln>
        </p:spPr>
      </p:cxnSp>
      <p:pic>
        <p:nvPicPr>
          <p:cNvPr id="26" name="Google Shape;26;p4"/>
          <p:cNvPicPr preferRelativeResize="0"/>
          <p:nvPr/>
        </p:nvPicPr>
        <p:blipFill rotWithShape="1">
          <a:blip r:embed="rId2">
            <a:alphaModFix/>
          </a:blip>
          <a:srcRect/>
          <a:stretch/>
        </p:blipFill>
        <p:spPr>
          <a:xfrm>
            <a:off x="415600" y="273234"/>
            <a:ext cx="1814925" cy="380133"/>
          </a:xfrm>
          <a:prstGeom prst="rect">
            <a:avLst/>
          </a:prstGeom>
          <a:noFill/>
          <a:ln>
            <a:noFill/>
          </a:ln>
        </p:spPr>
      </p:pic>
      <p:sp>
        <p:nvSpPr>
          <p:cNvPr id="2" name="Google Shape;37;p6">
            <a:extLst>
              <a:ext uri="{FF2B5EF4-FFF2-40B4-BE49-F238E27FC236}">
                <a16:creationId xmlns:a16="http://schemas.microsoft.com/office/drawing/2014/main" id="{5D21861A-9FC4-EF5F-3539-32196D4DF664}"/>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chemeClr val="bg1"/>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4249911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15600" y="9144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Libre Franklin SemiBold"/>
              <a:buNone/>
              <a:defRPr sz="3733" b="1" i="0">
                <a:latin typeface="Arial" panose="020B0604020202020204" pitchFamily="34" charset="0"/>
                <a:ea typeface="Arial" panose="020B0604020202020204" pitchFamily="34" charset="0"/>
                <a:cs typeface="Arial" panose="020B0604020202020204" pitchFamily="34" charset="0"/>
                <a:sym typeface="Libre Franklin SemiBold"/>
              </a:defRPr>
            </a:lvl1pPr>
            <a:lvl2pPr lvl="1">
              <a:spcBef>
                <a:spcPts val="0"/>
              </a:spcBef>
              <a:spcAft>
                <a:spcPts val="0"/>
              </a:spcAft>
              <a:buSzPts val="2800"/>
              <a:buFont typeface="Libre Franklin"/>
              <a:buNone/>
              <a:defRPr>
                <a:latin typeface="Libre Franklin"/>
                <a:ea typeface="Libre Franklin"/>
                <a:cs typeface="Libre Franklin"/>
                <a:sym typeface="Libre Franklin"/>
              </a:defRPr>
            </a:lvl2pPr>
            <a:lvl3pPr lvl="2">
              <a:spcBef>
                <a:spcPts val="0"/>
              </a:spcBef>
              <a:spcAft>
                <a:spcPts val="0"/>
              </a:spcAft>
              <a:buSzPts val="2800"/>
              <a:buFont typeface="Libre Franklin"/>
              <a:buNone/>
              <a:defRPr>
                <a:latin typeface="Libre Franklin"/>
                <a:ea typeface="Libre Franklin"/>
                <a:cs typeface="Libre Franklin"/>
                <a:sym typeface="Libre Franklin"/>
              </a:defRPr>
            </a:lvl3pPr>
            <a:lvl4pPr lvl="3">
              <a:spcBef>
                <a:spcPts val="0"/>
              </a:spcBef>
              <a:spcAft>
                <a:spcPts val="0"/>
              </a:spcAft>
              <a:buSzPts val="2800"/>
              <a:buFont typeface="Libre Franklin"/>
              <a:buNone/>
              <a:defRPr>
                <a:latin typeface="Libre Franklin"/>
                <a:ea typeface="Libre Franklin"/>
                <a:cs typeface="Libre Franklin"/>
                <a:sym typeface="Libre Franklin"/>
              </a:defRPr>
            </a:lvl4pPr>
            <a:lvl5pPr lvl="4">
              <a:spcBef>
                <a:spcPts val="0"/>
              </a:spcBef>
              <a:spcAft>
                <a:spcPts val="0"/>
              </a:spcAft>
              <a:buSzPts val="2800"/>
              <a:buFont typeface="Libre Franklin"/>
              <a:buNone/>
              <a:defRPr>
                <a:latin typeface="Libre Franklin"/>
                <a:ea typeface="Libre Franklin"/>
                <a:cs typeface="Libre Franklin"/>
                <a:sym typeface="Libre Franklin"/>
              </a:defRPr>
            </a:lvl5pPr>
            <a:lvl6pPr lvl="5">
              <a:spcBef>
                <a:spcPts val="0"/>
              </a:spcBef>
              <a:spcAft>
                <a:spcPts val="0"/>
              </a:spcAft>
              <a:buSzPts val="2800"/>
              <a:buFont typeface="Libre Franklin"/>
              <a:buNone/>
              <a:defRPr>
                <a:latin typeface="Libre Franklin"/>
                <a:ea typeface="Libre Franklin"/>
                <a:cs typeface="Libre Franklin"/>
                <a:sym typeface="Libre Franklin"/>
              </a:defRPr>
            </a:lvl6pPr>
            <a:lvl7pPr lvl="6">
              <a:spcBef>
                <a:spcPts val="0"/>
              </a:spcBef>
              <a:spcAft>
                <a:spcPts val="0"/>
              </a:spcAft>
              <a:buSzPts val="2800"/>
              <a:buFont typeface="Libre Franklin"/>
              <a:buNone/>
              <a:defRPr>
                <a:latin typeface="Libre Franklin"/>
                <a:ea typeface="Libre Franklin"/>
                <a:cs typeface="Libre Franklin"/>
                <a:sym typeface="Libre Franklin"/>
              </a:defRPr>
            </a:lvl7pPr>
            <a:lvl8pPr lvl="7">
              <a:spcBef>
                <a:spcPts val="0"/>
              </a:spcBef>
              <a:spcAft>
                <a:spcPts val="0"/>
              </a:spcAft>
              <a:buSzPts val="2800"/>
              <a:buFont typeface="Libre Franklin"/>
              <a:buNone/>
              <a:defRPr>
                <a:latin typeface="Libre Franklin"/>
                <a:ea typeface="Libre Franklin"/>
                <a:cs typeface="Libre Franklin"/>
                <a:sym typeface="Libre Franklin"/>
              </a:defRPr>
            </a:lvl8pPr>
            <a:lvl9pPr lvl="8">
              <a:spcBef>
                <a:spcPts val="0"/>
              </a:spcBef>
              <a:spcAft>
                <a:spcPts val="0"/>
              </a:spcAft>
              <a:buSzPts val="2800"/>
              <a:buFont typeface="Libre Franklin"/>
              <a:buNone/>
              <a:defRPr>
                <a:latin typeface="Libre Franklin"/>
                <a:ea typeface="Libre Franklin"/>
                <a:cs typeface="Libre Franklin"/>
                <a:sym typeface="Libre Franklin"/>
              </a:defRPr>
            </a:lvl9pPr>
          </a:lstStyle>
          <a:p>
            <a:endParaRPr dirty="0"/>
          </a:p>
        </p:txBody>
      </p:sp>
      <p:sp>
        <p:nvSpPr>
          <p:cNvPr id="35" name="Google Shape;35;p6"/>
          <p:cNvSpPr txBox="1">
            <a:spLocks noGrp="1"/>
          </p:cNvSpPr>
          <p:nvPr>
            <p:ph type="body" idx="1"/>
          </p:nvPr>
        </p:nvSpPr>
        <p:spPr>
          <a:xfrm>
            <a:off x="415600" y="1828800"/>
            <a:ext cx="5333200" cy="4555200"/>
          </a:xfrm>
          <a:prstGeom prst="rect">
            <a:avLst/>
          </a:prstGeom>
        </p:spPr>
        <p:txBody>
          <a:bodyPr spcFirstLastPara="1" wrap="square" lIns="91425" tIns="91425" rIns="91425" bIns="91425" anchor="t" anchorCtr="0">
            <a:normAutofit/>
          </a:bodyPr>
          <a:lstStyle>
            <a:lvl1pPr marL="609585" lvl="0" indent="-482588">
              <a:spcBef>
                <a:spcPts val="0"/>
              </a:spcBef>
              <a:spcAft>
                <a:spcPts val="0"/>
              </a:spcAft>
              <a:buSzPts val="2100"/>
              <a:buFont typeface="Libre Franklin"/>
              <a:buChar char="●"/>
              <a:defRPr sz="2400">
                <a:latin typeface="Arial" panose="020B0604020202020204" pitchFamily="34" charset="0"/>
                <a:ea typeface="Arial" panose="020B0604020202020204" pitchFamily="34" charset="0"/>
                <a:cs typeface="Arial" panose="020B0604020202020204" pitchFamily="34" charset="0"/>
                <a:sym typeface="Libre Franklin"/>
              </a:defRPr>
            </a:lvl1pPr>
            <a:lvl2pPr marL="1219170" lvl="1" indent="-423323">
              <a:spcBef>
                <a:spcPts val="0"/>
              </a:spcBef>
              <a:spcAft>
                <a:spcPts val="0"/>
              </a:spcAft>
              <a:buSzPts val="1400"/>
              <a:buFont typeface="Libre Franklin"/>
              <a:buChar char="○"/>
              <a:defRPr>
                <a:latin typeface="Libre Franklin"/>
                <a:ea typeface="Libre Franklin"/>
                <a:cs typeface="Libre Franklin"/>
                <a:sym typeface="Libre Franklin"/>
              </a:defRPr>
            </a:lvl2pPr>
            <a:lvl3pPr marL="1828754" lvl="2" indent="-423323">
              <a:spcBef>
                <a:spcPts val="0"/>
              </a:spcBef>
              <a:spcAft>
                <a:spcPts val="0"/>
              </a:spcAft>
              <a:buSzPts val="1400"/>
              <a:buFont typeface="Libre Franklin"/>
              <a:buChar char="■"/>
              <a:defRPr>
                <a:latin typeface="Libre Franklin"/>
                <a:ea typeface="Libre Franklin"/>
                <a:cs typeface="Libre Franklin"/>
                <a:sym typeface="Libre Franklin"/>
              </a:defRPr>
            </a:lvl3pPr>
            <a:lvl4pPr marL="2438339" lvl="3" indent="-423323">
              <a:spcBef>
                <a:spcPts val="0"/>
              </a:spcBef>
              <a:spcAft>
                <a:spcPts val="0"/>
              </a:spcAft>
              <a:buSzPts val="1400"/>
              <a:buFont typeface="Libre Franklin"/>
              <a:buChar char="●"/>
              <a:defRPr>
                <a:latin typeface="Libre Franklin"/>
                <a:ea typeface="Libre Franklin"/>
                <a:cs typeface="Libre Franklin"/>
                <a:sym typeface="Libre Franklin"/>
              </a:defRPr>
            </a:lvl4pPr>
            <a:lvl5pPr marL="3047924" lvl="4" indent="-423323">
              <a:spcBef>
                <a:spcPts val="0"/>
              </a:spcBef>
              <a:spcAft>
                <a:spcPts val="0"/>
              </a:spcAft>
              <a:buSzPts val="1400"/>
              <a:buFont typeface="Libre Franklin"/>
              <a:buChar char="○"/>
              <a:defRPr>
                <a:latin typeface="Libre Franklin"/>
                <a:ea typeface="Libre Franklin"/>
                <a:cs typeface="Libre Franklin"/>
                <a:sym typeface="Libre Franklin"/>
              </a:defRPr>
            </a:lvl5pPr>
            <a:lvl6pPr marL="3657509" lvl="5" indent="-423323">
              <a:spcBef>
                <a:spcPts val="0"/>
              </a:spcBef>
              <a:spcAft>
                <a:spcPts val="0"/>
              </a:spcAft>
              <a:buSzPts val="1400"/>
              <a:buFont typeface="Libre Franklin"/>
              <a:buChar char="■"/>
              <a:defRPr>
                <a:latin typeface="Libre Franklin"/>
                <a:ea typeface="Libre Franklin"/>
                <a:cs typeface="Libre Franklin"/>
                <a:sym typeface="Libre Franklin"/>
              </a:defRPr>
            </a:lvl6pPr>
            <a:lvl7pPr marL="4267093" lvl="6" indent="-423323">
              <a:spcBef>
                <a:spcPts val="0"/>
              </a:spcBef>
              <a:spcAft>
                <a:spcPts val="0"/>
              </a:spcAft>
              <a:buSzPts val="1400"/>
              <a:buFont typeface="Libre Franklin"/>
              <a:buChar char="●"/>
              <a:defRPr>
                <a:latin typeface="Libre Franklin"/>
                <a:ea typeface="Libre Franklin"/>
                <a:cs typeface="Libre Franklin"/>
                <a:sym typeface="Libre Franklin"/>
              </a:defRPr>
            </a:lvl7pPr>
            <a:lvl8pPr marL="4876678" lvl="7" indent="-423323">
              <a:spcBef>
                <a:spcPts val="0"/>
              </a:spcBef>
              <a:spcAft>
                <a:spcPts val="0"/>
              </a:spcAft>
              <a:buSzPts val="1400"/>
              <a:buFont typeface="Libre Franklin"/>
              <a:buChar char="○"/>
              <a:defRPr>
                <a:latin typeface="Libre Franklin"/>
                <a:ea typeface="Libre Franklin"/>
                <a:cs typeface="Libre Franklin"/>
                <a:sym typeface="Libre Franklin"/>
              </a:defRPr>
            </a:lvl8pPr>
            <a:lvl9pPr marL="5486263" lvl="8" indent="-423323">
              <a:spcBef>
                <a:spcPts val="0"/>
              </a:spcBef>
              <a:spcAft>
                <a:spcPts val="0"/>
              </a:spcAft>
              <a:buSzPts val="1400"/>
              <a:buFont typeface="Libre Franklin"/>
              <a:buChar char="■"/>
              <a:defRPr>
                <a:latin typeface="Libre Franklin"/>
                <a:ea typeface="Libre Franklin"/>
                <a:cs typeface="Libre Franklin"/>
                <a:sym typeface="Libre Franklin"/>
              </a:defRPr>
            </a:lvl9pPr>
          </a:lstStyle>
          <a:p>
            <a:endParaRPr dirty="0"/>
          </a:p>
        </p:txBody>
      </p:sp>
      <p:sp>
        <p:nvSpPr>
          <p:cNvPr id="36" name="Google Shape;36;p6"/>
          <p:cNvSpPr txBox="1">
            <a:spLocks noGrp="1"/>
          </p:cNvSpPr>
          <p:nvPr>
            <p:ph type="body" idx="2"/>
          </p:nvPr>
        </p:nvSpPr>
        <p:spPr>
          <a:xfrm>
            <a:off x="6443200" y="1828800"/>
            <a:ext cx="5333200" cy="4555200"/>
          </a:xfrm>
          <a:prstGeom prst="rect">
            <a:avLst/>
          </a:prstGeom>
        </p:spPr>
        <p:txBody>
          <a:bodyPr spcFirstLastPara="1" wrap="square" lIns="91425" tIns="91425" rIns="91425" bIns="91425" anchor="t" anchorCtr="0">
            <a:normAutofit/>
          </a:bodyPr>
          <a:lstStyle>
            <a:lvl1pPr marL="609585" lvl="0" indent="-482588">
              <a:spcBef>
                <a:spcPts val="0"/>
              </a:spcBef>
              <a:spcAft>
                <a:spcPts val="0"/>
              </a:spcAft>
              <a:buSzPts val="2100"/>
              <a:buFont typeface="Libre Franklin"/>
              <a:buChar char="●"/>
              <a:defRPr sz="2400">
                <a:latin typeface="Arial" panose="020B0604020202020204" pitchFamily="34" charset="0"/>
                <a:ea typeface="Arial" panose="020B0604020202020204" pitchFamily="34" charset="0"/>
                <a:cs typeface="Arial" panose="020B0604020202020204" pitchFamily="34" charset="0"/>
                <a:sym typeface="Libre Franklin"/>
              </a:defRPr>
            </a:lvl1pPr>
            <a:lvl2pPr marL="1219170" lvl="1" indent="-423323">
              <a:spcBef>
                <a:spcPts val="0"/>
              </a:spcBef>
              <a:spcAft>
                <a:spcPts val="0"/>
              </a:spcAft>
              <a:buSzPts val="1400"/>
              <a:buFont typeface="Libre Franklin"/>
              <a:buChar char="○"/>
              <a:defRPr>
                <a:latin typeface="Libre Franklin"/>
                <a:ea typeface="Libre Franklin"/>
                <a:cs typeface="Libre Franklin"/>
                <a:sym typeface="Libre Franklin"/>
              </a:defRPr>
            </a:lvl2pPr>
            <a:lvl3pPr marL="1828754" lvl="2" indent="-423323">
              <a:spcBef>
                <a:spcPts val="0"/>
              </a:spcBef>
              <a:spcAft>
                <a:spcPts val="0"/>
              </a:spcAft>
              <a:buSzPts val="1400"/>
              <a:buFont typeface="Libre Franklin"/>
              <a:buChar char="■"/>
              <a:defRPr>
                <a:latin typeface="Libre Franklin"/>
                <a:ea typeface="Libre Franklin"/>
                <a:cs typeface="Libre Franklin"/>
                <a:sym typeface="Libre Franklin"/>
              </a:defRPr>
            </a:lvl3pPr>
            <a:lvl4pPr marL="2438339" lvl="3" indent="-423323">
              <a:spcBef>
                <a:spcPts val="0"/>
              </a:spcBef>
              <a:spcAft>
                <a:spcPts val="0"/>
              </a:spcAft>
              <a:buSzPts val="1400"/>
              <a:buFont typeface="Libre Franklin"/>
              <a:buChar char="●"/>
              <a:defRPr>
                <a:latin typeface="Libre Franklin"/>
                <a:ea typeface="Libre Franklin"/>
                <a:cs typeface="Libre Franklin"/>
                <a:sym typeface="Libre Franklin"/>
              </a:defRPr>
            </a:lvl4pPr>
            <a:lvl5pPr marL="3047924" lvl="4" indent="-423323">
              <a:spcBef>
                <a:spcPts val="0"/>
              </a:spcBef>
              <a:spcAft>
                <a:spcPts val="0"/>
              </a:spcAft>
              <a:buSzPts val="1400"/>
              <a:buFont typeface="Libre Franklin"/>
              <a:buChar char="○"/>
              <a:defRPr>
                <a:latin typeface="Libre Franklin"/>
                <a:ea typeface="Libre Franklin"/>
                <a:cs typeface="Libre Franklin"/>
                <a:sym typeface="Libre Franklin"/>
              </a:defRPr>
            </a:lvl5pPr>
            <a:lvl6pPr marL="3657509" lvl="5" indent="-423323">
              <a:spcBef>
                <a:spcPts val="0"/>
              </a:spcBef>
              <a:spcAft>
                <a:spcPts val="0"/>
              </a:spcAft>
              <a:buSzPts val="1400"/>
              <a:buFont typeface="Libre Franklin"/>
              <a:buChar char="■"/>
              <a:defRPr>
                <a:latin typeface="Libre Franklin"/>
                <a:ea typeface="Libre Franklin"/>
                <a:cs typeface="Libre Franklin"/>
                <a:sym typeface="Libre Franklin"/>
              </a:defRPr>
            </a:lvl6pPr>
            <a:lvl7pPr marL="4267093" lvl="6" indent="-423323">
              <a:spcBef>
                <a:spcPts val="0"/>
              </a:spcBef>
              <a:spcAft>
                <a:spcPts val="0"/>
              </a:spcAft>
              <a:buSzPts val="1400"/>
              <a:buFont typeface="Libre Franklin"/>
              <a:buChar char="●"/>
              <a:defRPr>
                <a:latin typeface="Libre Franklin"/>
                <a:ea typeface="Libre Franklin"/>
                <a:cs typeface="Libre Franklin"/>
                <a:sym typeface="Libre Franklin"/>
              </a:defRPr>
            </a:lvl7pPr>
            <a:lvl8pPr marL="4876678" lvl="7" indent="-423323">
              <a:spcBef>
                <a:spcPts val="0"/>
              </a:spcBef>
              <a:spcAft>
                <a:spcPts val="0"/>
              </a:spcAft>
              <a:buSzPts val="1400"/>
              <a:buFont typeface="Libre Franklin"/>
              <a:buChar char="○"/>
              <a:defRPr>
                <a:latin typeface="Libre Franklin"/>
                <a:ea typeface="Libre Franklin"/>
                <a:cs typeface="Libre Franklin"/>
                <a:sym typeface="Libre Franklin"/>
              </a:defRPr>
            </a:lvl8pPr>
            <a:lvl9pPr marL="5486263" lvl="8" indent="-423323">
              <a:spcBef>
                <a:spcPts val="0"/>
              </a:spcBef>
              <a:spcAft>
                <a:spcPts val="0"/>
              </a:spcAft>
              <a:buSzPts val="1400"/>
              <a:buFont typeface="Libre Franklin"/>
              <a:buChar char="■"/>
              <a:defRPr>
                <a:latin typeface="Libre Franklin"/>
                <a:ea typeface="Libre Franklin"/>
                <a:cs typeface="Libre Franklin"/>
                <a:sym typeface="Libre Franklin"/>
              </a:defRPr>
            </a:lvl9pPr>
          </a:lstStyle>
          <a:p>
            <a:endParaRPr dirty="0"/>
          </a:p>
        </p:txBody>
      </p:sp>
      <p:cxnSp>
        <p:nvCxnSpPr>
          <p:cNvPr id="38" name="Google Shape;38;p6"/>
          <p:cNvCxnSpPr/>
          <p:nvPr/>
        </p:nvCxnSpPr>
        <p:spPr>
          <a:xfrm>
            <a:off x="2355867" y="463300"/>
            <a:ext cx="9422400" cy="0"/>
          </a:xfrm>
          <a:prstGeom prst="straightConnector1">
            <a:avLst/>
          </a:prstGeom>
          <a:noFill/>
          <a:ln w="9525" cap="flat" cmpd="sng">
            <a:solidFill>
              <a:srgbClr val="00245D"/>
            </a:solidFill>
            <a:prstDash val="solid"/>
            <a:round/>
            <a:headEnd type="none" w="med" len="med"/>
            <a:tailEnd type="none" w="med" len="med"/>
          </a:ln>
        </p:spPr>
      </p:cxnSp>
      <p:pic>
        <p:nvPicPr>
          <p:cNvPr id="39" name="Google Shape;39;p6"/>
          <p:cNvPicPr preferRelativeResize="0"/>
          <p:nvPr/>
        </p:nvPicPr>
        <p:blipFill rotWithShape="1">
          <a:blip r:embed="rId2">
            <a:alphaModFix/>
          </a:blip>
          <a:srcRect/>
          <a:stretch/>
        </p:blipFill>
        <p:spPr>
          <a:xfrm>
            <a:off x="415600" y="273234"/>
            <a:ext cx="1814925" cy="380133"/>
          </a:xfrm>
          <a:prstGeom prst="rect">
            <a:avLst/>
          </a:prstGeom>
          <a:noFill/>
          <a:ln>
            <a:noFill/>
          </a:ln>
        </p:spPr>
      </p:pic>
      <p:sp>
        <p:nvSpPr>
          <p:cNvPr id="2" name="Google Shape;37;p6">
            <a:extLst>
              <a:ext uri="{FF2B5EF4-FFF2-40B4-BE49-F238E27FC236}">
                <a16:creationId xmlns:a16="http://schemas.microsoft.com/office/drawing/2014/main" id="{CD4099F8-DBC2-3C35-6001-E40ECD6DDB06}"/>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rgbClr val="13294B"/>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308974901"/>
      </p:ext>
    </p:extLst>
  </p:cSld>
  <p:clrMapOvr>
    <a:masterClrMapping/>
  </p:clrMapOvr>
  <p:extLst>
    <p:ext uri="{DCECCB84-F9BA-43D5-87BE-67443E8EF086}">
      <p15:sldGuideLst xmlns:p15="http://schemas.microsoft.com/office/powerpoint/2012/main">
        <p15:guide id="1" orient="horz" pos="432">
          <p15:clr>
            <a:srgbClr val="FA7B17"/>
          </p15:clr>
        </p15:guide>
        <p15:guide id="2" orient="horz" pos="864">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0"/>
        <p:cNvGrpSpPr/>
        <p:nvPr/>
      </p:nvGrpSpPr>
      <p:grpSpPr>
        <a:xfrm>
          <a:off x="0" y="0"/>
          <a:ext cx="0" cy="0"/>
          <a:chOff x="0" y="0"/>
          <a:chExt cx="0" cy="0"/>
        </a:xfrm>
      </p:grpSpPr>
      <p:sp>
        <p:nvSpPr>
          <p:cNvPr id="41" name="Google Shape;41;p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 name="Google Shape;42;p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3100"/>
              <a:buFont typeface="Libre Franklin SemiBold"/>
              <a:buNone/>
              <a:defRPr sz="3733" b="1" i="0">
                <a:latin typeface="Arial" panose="020B0604020202020204" pitchFamily="34" charset="0"/>
                <a:ea typeface="Arial" panose="020B0604020202020204" pitchFamily="34" charset="0"/>
                <a:cs typeface="Arial" panose="020B0604020202020204" pitchFamily="34" charset="0"/>
                <a:sym typeface="Libre Franklin SemiBold"/>
              </a:defRPr>
            </a:lvl1pPr>
            <a:lvl2pPr lvl="1" algn="ctr">
              <a:spcBef>
                <a:spcPts val="0"/>
              </a:spcBef>
              <a:spcAft>
                <a:spcPts val="0"/>
              </a:spcAft>
              <a:buSzPts val="4200"/>
              <a:buFont typeface="Libre Franklin"/>
              <a:buNone/>
              <a:defRPr sz="5600">
                <a:latin typeface="Libre Franklin"/>
                <a:ea typeface="Libre Franklin"/>
                <a:cs typeface="Libre Franklin"/>
                <a:sym typeface="Libre Franklin"/>
              </a:defRPr>
            </a:lvl2pPr>
            <a:lvl3pPr lvl="2" algn="ctr">
              <a:spcBef>
                <a:spcPts val="0"/>
              </a:spcBef>
              <a:spcAft>
                <a:spcPts val="0"/>
              </a:spcAft>
              <a:buSzPts val="4200"/>
              <a:buFont typeface="Libre Franklin"/>
              <a:buNone/>
              <a:defRPr sz="5600">
                <a:latin typeface="Libre Franklin"/>
                <a:ea typeface="Libre Franklin"/>
                <a:cs typeface="Libre Franklin"/>
                <a:sym typeface="Libre Franklin"/>
              </a:defRPr>
            </a:lvl3pPr>
            <a:lvl4pPr lvl="3" algn="ctr">
              <a:spcBef>
                <a:spcPts val="0"/>
              </a:spcBef>
              <a:spcAft>
                <a:spcPts val="0"/>
              </a:spcAft>
              <a:buSzPts val="4200"/>
              <a:buFont typeface="Libre Franklin"/>
              <a:buNone/>
              <a:defRPr sz="5600">
                <a:latin typeface="Libre Franklin"/>
                <a:ea typeface="Libre Franklin"/>
                <a:cs typeface="Libre Franklin"/>
                <a:sym typeface="Libre Franklin"/>
              </a:defRPr>
            </a:lvl4pPr>
            <a:lvl5pPr lvl="4" algn="ctr">
              <a:spcBef>
                <a:spcPts val="0"/>
              </a:spcBef>
              <a:spcAft>
                <a:spcPts val="0"/>
              </a:spcAft>
              <a:buSzPts val="4200"/>
              <a:buFont typeface="Libre Franklin"/>
              <a:buNone/>
              <a:defRPr sz="5600">
                <a:latin typeface="Libre Franklin"/>
                <a:ea typeface="Libre Franklin"/>
                <a:cs typeface="Libre Franklin"/>
                <a:sym typeface="Libre Franklin"/>
              </a:defRPr>
            </a:lvl5pPr>
            <a:lvl6pPr lvl="5" algn="ctr">
              <a:spcBef>
                <a:spcPts val="0"/>
              </a:spcBef>
              <a:spcAft>
                <a:spcPts val="0"/>
              </a:spcAft>
              <a:buSzPts val="4200"/>
              <a:buFont typeface="Libre Franklin"/>
              <a:buNone/>
              <a:defRPr sz="5600">
                <a:latin typeface="Libre Franklin"/>
                <a:ea typeface="Libre Franklin"/>
                <a:cs typeface="Libre Franklin"/>
                <a:sym typeface="Libre Franklin"/>
              </a:defRPr>
            </a:lvl6pPr>
            <a:lvl7pPr lvl="6" algn="ctr">
              <a:spcBef>
                <a:spcPts val="0"/>
              </a:spcBef>
              <a:spcAft>
                <a:spcPts val="0"/>
              </a:spcAft>
              <a:buSzPts val="4200"/>
              <a:buFont typeface="Libre Franklin"/>
              <a:buNone/>
              <a:defRPr sz="5600">
                <a:latin typeface="Libre Franklin"/>
                <a:ea typeface="Libre Franklin"/>
                <a:cs typeface="Libre Franklin"/>
                <a:sym typeface="Libre Franklin"/>
              </a:defRPr>
            </a:lvl7pPr>
            <a:lvl8pPr lvl="7" algn="ctr">
              <a:spcBef>
                <a:spcPts val="0"/>
              </a:spcBef>
              <a:spcAft>
                <a:spcPts val="0"/>
              </a:spcAft>
              <a:buSzPts val="4200"/>
              <a:buFont typeface="Libre Franklin"/>
              <a:buNone/>
              <a:defRPr sz="5600">
                <a:latin typeface="Libre Franklin"/>
                <a:ea typeface="Libre Franklin"/>
                <a:cs typeface="Libre Franklin"/>
                <a:sym typeface="Libre Franklin"/>
              </a:defRPr>
            </a:lvl8pPr>
            <a:lvl9pPr lvl="8" algn="ctr">
              <a:spcBef>
                <a:spcPts val="0"/>
              </a:spcBef>
              <a:spcAft>
                <a:spcPts val="0"/>
              </a:spcAft>
              <a:buSzPts val="4200"/>
              <a:buFont typeface="Libre Franklin"/>
              <a:buNone/>
              <a:defRPr sz="5600">
                <a:latin typeface="Libre Franklin"/>
                <a:ea typeface="Libre Franklin"/>
                <a:cs typeface="Libre Franklin"/>
                <a:sym typeface="Libre Franklin"/>
              </a:defRPr>
            </a:lvl9pPr>
          </a:lstStyle>
          <a:p>
            <a:endParaRPr dirty="0"/>
          </a:p>
        </p:txBody>
      </p:sp>
      <p:sp>
        <p:nvSpPr>
          <p:cNvPr id="43" name="Google Shape;43;p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Libre Franklin"/>
              <a:buNone/>
              <a:defRPr sz="2400">
                <a:latin typeface="Arial" panose="020B0604020202020204" pitchFamily="34" charset="0"/>
                <a:ea typeface="Arial" panose="020B0604020202020204" pitchFamily="34" charset="0"/>
                <a:cs typeface="Arial" panose="020B0604020202020204" pitchFamily="34" charset="0"/>
                <a:sym typeface="Libre Franklin"/>
              </a:defRPr>
            </a:lvl1pPr>
            <a:lvl2pPr lvl="1"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2pPr>
            <a:lvl3pPr lvl="2"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3pPr>
            <a:lvl4pPr lvl="3"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4pPr>
            <a:lvl5pPr lvl="4"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5pPr>
            <a:lvl6pPr lvl="5"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6pPr>
            <a:lvl7pPr lvl="6"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7pPr>
            <a:lvl8pPr lvl="7"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8pPr>
            <a:lvl9pPr lvl="8" algn="ctr">
              <a:lnSpc>
                <a:spcPct val="100000"/>
              </a:lnSpc>
              <a:spcBef>
                <a:spcPts val="0"/>
              </a:spcBef>
              <a:spcAft>
                <a:spcPts val="0"/>
              </a:spcAft>
              <a:buSzPts val="2100"/>
              <a:buFont typeface="Libre Franklin"/>
              <a:buNone/>
              <a:defRPr sz="2800">
                <a:latin typeface="Libre Franklin"/>
                <a:ea typeface="Libre Franklin"/>
                <a:cs typeface="Libre Franklin"/>
                <a:sym typeface="Libre Franklin"/>
              </a:defRPr>
            </a:lvl9pPr>
          </a:lstStyle>
          <a:p>
            <a:endParaRPr dirty="0"/>
          </a:p>
        </p:txBody>
      </p:sp>
      <p:cxnSp>
        <p:nvCxnSpPr>
          <p:cNvPr id="45" name="Google Shape;45;p7"/>
          <p:cNvCxnSpPr/>
          <p:nvPr/>
        </p:nvCxnSpPr>
        <p:spPr>
          <a:xfrm>
            <a:off x="2355867" y="463300"/>
            <a:ext cx="9422400" cy="0"/>
          </a:xfrm>
          <a:prstGeom prst="straightConnector1">
            <a:avLst/>
          </a:prstGeom>
          <a:noFill/>
          <a:ln w="9525" cap="flat" cmpd="sng">
            <a:solidFill>
              <a:srgbClr val="00245D"/>
            </a:solidFill>
            <a:prstDash val="solid"/>
            <a:round/>
            <a:headEnd type="none" w="med" len="med"/>
            <a:tailEnd type="none" w="med" len="med"/>
          </a:ln>
        </p:spPr>
      </p:cxnSp>
      <p:pic>
        <p:nvPicPr>
          <p:cNvPr id="46" name="Google Shape;46;p7"/>
          <p:cNvPicPr preferRelativeResize="0"/>
          <p:nvPr/>
        </p:nvPicPr>
        <p:blipFill rotWithShape="1">
          <a:blip r:embed="rId2">
            <a:alphaModFix/>
          </a:blip>
          <a:srcRect/>
          <a:stretch/>
        </p:blipFill>
        <p:spPr>
          <a:xfrm>
            <a:off x="415600" y="273234"/>
            <a:ext cx="1814925" cy="380133"/>
          </a:xfrm>
          <a:prstGeom prst="rect">
            <a:avLst/>
          </a:prstGeom>
          <a:noFill/>
          <a:ln>
            <a:noFill/>
          </a:ln>
        </p:spPr>
      </p:pic>
      <p:sp>
        <p:nvSpPr>
          <p:cNvPr id="47" name="Google Shape;47;p7"/>
          <p:cNvSpPr txBox="1">
            <a:spLocks noGrp="1"/>
          </p:cNvSpPr>
          <p:nvPr>
            <p:ph type="body" idx="2"/>
          </p:nvPr>
        </p:nvSpPr>
        <p:spPr>
          <a:xfrm>
            <a:off x="6443200" y="914400"/>
            <a:ext cx="5333200" cy="5469600"/>
          </a:xfrm>
          <a:prstGeom prst="rect">
            <a:avLst/>
          </a:prstGeom>
        </p:spPr>
        <p:txBody>
          <a:bodyPr spcFirstLastPara="1" wrap="square" lIns="91425" tIns="91425" rIns="91425" bIns="91425" anchor="t" anchorCtr="0">
            <a:normAutofit/>
          </a:bodyPr>
          <a:lstStyle>
            <a:lvl1pPr marL="609585" lvl="0" indent="-482588" rtl="0">
              <a:spcBef>
                <a:spcPts val="0"/>
              </a:spcBef>
              <a:spcAft>
                <a:spcPts val="0"/>
              </a:spcAft>
              <a:buSzPts val="2100"/>
              <a:buFont typeface="Libre Franklin"/>
              <a:buChar char="●"/>
              <a:defRPr sz="2400">
                <a:latin typeface="Arial" panose="020B0604020202020204" pitchFamily="34" charset="0"/>
                <a:ea typeface="Arial" panose="020B0604020202020204" pitchFamily="34" charset="0"/>
                <a:cs typeface="Arial" panose="020B0604020202020204" pitchFamily="34" charset="0"/>
                <a:sym typeface="Libre Franklin"/>
              </a:defRPr>
            </a:lvl1pPr>
            <a:lvl2pPr marL="1219170" lvl="1" indent="-423323" rtl="0">
              <a:spcBef>
                <a:spcPts val="0"/>
              </a:spcBef>
              <a:spcAft>
                <a:spcPts val="0"/>
              </a:spcAft>
              <a:buSzPts val="1400"/>
              <a:buFont typeface="Libre Franklin"/>
              <a:buChar char="○"/>
              <a:defRPr>
                <a:latin typeface="Libre Franklin"/>
                <a:ea typeface="Libre Franklin"/>
                <a:cs typeface="Libre Franklin"/>
                <a:sym typeface="Libre Franklin"/>
              </a:defRPr>
            </a:lvl2pPr>
            <a:lvl3pPr marL="1828754" lvl="2" indent="-423323" rtl="0">
              <a:spcBef>
                <a:spcPts val="0"/>
              </a:spcBef>
              <a:spcAft>
                <a:spcPts val="0"/>
              </a:spcAft>
              <a:buSzPts val="1400"/>
              <a:buFont typeface="Libre Franklin"/>
              <a:buChar char="■"/>
              <a:defRPr>
                <a:latin typeface="Libre Franklin"/>
                <a:ea typeface="Libre Franklin"/>
                <a:cs typeface="Libre Franklin"/>
                <a:sym typeface="Libre Franklin"/>
              </a:defRPr>
            </a:lvl3pPr>
            <a:lvl4pPr marL="2438339" lvl="3" indent="-423323" rtl="0">
              <a:spcBef>
                <a:spcPts val="0"/>
              </a:spcBef>
              <a:spcAft>
                <a:spcPts val="0"/>
              </a:spcAft>
              <a:buSzPts val="1400"/>
              <a:buFont typeface="Libre Franklin"/>
              <a:buChar char="●"/>
              <a:defRPr>
                <a:latin typeface="Libre Franklin"/>
                <a:ea typeface="Libre Franklin"/>
                <a:cs typeface="Libre Franklin"/>
                <a:sym typeface="Libre Franklin"/>
              </a:defRPr>
            </a:lvl4pPr>
            <a:lvl5pPr marL="3047924" lvl="4" indent="-423323" rtl="0">
              <a:spcBef>
                <a:spcPts val="0"/>
              </a:spcBef>
              <a:spcAft>
                <a:spcPts val="0"/>
              </a:spcAft>
              <a:buSzPts val="1400"/>
              <a:buFont typeface="Libre Franklin"/>
              <a:buChar char="○"/>
              <a:defRPr>
                <a:latin typeface="Libre Franklin"/>
                <a:ea typeface="Libre Franklin"/>
                <a:cs typeface="Libre Franklin"/>
                <a:sym typeface="Libre Franklin"/>
              </a:defRPr>
            </a:lvl5pPr>
            <a:lvl6pPr marL="3657509" lvl="5" indent="-423323" rtl="0">
              <a:spcBef>
                <a:spcPts val="0"/>
              </a:spcBef>
              <a:spcAft>
                <a:spcPts val="0"/>
              </a:spcAft>
              <a:buSzPts val="1400"/>
              <a:buFont typeface="Libre Franklin"/>
              <a:buChar char="■"/>
              <a:defRPr>
                <a:latin typeface="Libre Franklin"/>
                <a:ea typeface="Libre Franklin"/>
                <a:cs typeface="Libre Franklin"/>
                <a:sym typeface="Libre Franklin"/>
              </a:defRPr>
            </a:lvl6pPr>
            <a:lvl7pPr marL="4267093" lvl="6" indent="-423323" rtl="0">
              <a:spcBef>
                <a:spcPts val="0"/>
              </a:spcBef>
              <a:spcAft>
                <a:spcPts val="0"/>
              </a:spcAft>
              <a:buSzPts val="1400"/>
              <a:buFont typeface="Libre Franklin"/>
              <a:buChar char="●"/>
              <a:defRPr>
                <a:latin typeface="Libre Franklin"/>
                <a:ea typeface="Libre Franklin"/>
                <a:cs typeface="Libre Franklin"/>
                <a:sym typeface="Libre Franklin"/>
              </a:defRPr>
            </a:lvl7pPr>
            <a:lvl8pPr marL="4876678" lvl="7" indent="-423323" rtl="0">
              <a:spcBef>
                <a:spcPts val="0"/>
              </a:spcBef>
              <a:spcAft>
                <a:spcPts val="0"/>
              </a:spcAft>
              <a:buSzPts val="1400"/>
              <a:buFont typeface="Libre Franklin"/>
              <a:buChar char="○"/>
              <a:defRPr>
                <a:latin typeface="Libre Franklin"/>
                <a:ea typeface="Libre Franklin"/>
                <a:cs typeface="Libre Franklin"/>
                <a:sym typeface="Libre Franklin"/>
              </a:defRPr>
            </a:lvl8pPr>
            <a:lvl9pPr marL="5486263" lvl="8" indent="-423323" rtl="0">
              <a:spcBef>
                <a:spcPts val="0"/>
              </a:spcBef>
              <a:spcAft>
                <a:spcPts val="0"/>
              </a:spcAft>
              <a:buSzPts val="1400"/>
              <a:buFont typeface="Libre Franklin"/>
              <a:buChar char="■"/>
              <a:defRPr>
                <a:latin typeface="Libre Franklin"/>
                <a:ea typeface="Libre Franklin"/>
                <a:cs typeface="Libre Franklin"/>
                <a:sym typeface="Libre Franklin"/>
              </a:defRPr>
            </a:lvl9pPr>
          </a:lstStyle>
          <a:p>
            <a:endParaRPr dirty="0"/>
          </a:p>
        </p:txBody>
      </p:sp>
      <p:sp>
        <p:nvSpPr>
          <p:cNvPr id="2" name="Google Shape;37;p6">
            <a:extLst>
              <a:ext uri="{FF2B5EF4-FFF2-40B4-BE49-F238E27FC236}">
                <a16:creationId xmlns:a16="http://schemas.microsoft.com/office/drawing/2014/main" id="{CE1F36A7-C248-B448-6B8D-EAE23C1EE486}"/>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rgbClr val="13294B"/>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1771070565"/>
      </p:ext>
    </p:extLst>
  </p:cSld>
  <p:clrMapOvr>
    <a:masterClrMapping/>
  </p:clrMapOvr>
  <p:extLst>
    <p:ext uri="{DCECCB84-F9BA-43D5-87BE-67443E8EF086}">
      <p15:sldGuideLst xmlns:p15="http://schemas.microsoft.com/office/powerpoint/2012/main">
        <p15:guide id="1" orient="horz" pos="864">
          <p15:clr>
            <a:srgbClr val="FA7B17"/>
          </p15:clr>
        </p15:guide>
        <p15:guide id="2" orient="horz" pos="432">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29353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12D3-07FC-4CE9-8CDB-10ED7B1D68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688429-8542-4A62-AE53-9158B2E37BCD}"/>
              </a:ext>
            </a:extLst>
          </p:cNvPr>
          <p:cNvSpPr>
            <a:spLocks noGrp="1"/>
          </p:cNvSpPr>
          <p:nvPr>
            <p:ph type="dt" sz="half" idx="10"/>
          </p:nvPr>
        </p:nvSpPr>
        <p:spPr/>
        <p:txBody>
          <a:bodyPr/>
          <a:lstStyle/>
          <a:p>
            <a:fld id="{DFE13E0C-D516-4883-8813-5B356E668EA5}" type="datetimeFigureOut">
              <a:rPr lang="en-US" smtClean="0"/>
              <a:t>6/13/2023</a:t>
            </a:fld>
            <a:endParaRPr lang="en-US"/>
          </a:p>
        </p:txBody>
      </p:sp>
      <p:sp>
        <p:nvSpPr>
          <p:cNvPr id="4" name="Footer Placeholder 3">
            <a:extLst>
              <a:ext uri="{FF2B5EF4-FFF2-40B4-BE49-F238E27FC236}">
                <a16:creationId xmlns:a16="http://schemas.microsoft.com/office/drawing/2014/main" id="{3A480BA6-6D99-41F7-AAB6-29A404F5CF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878D11-7607-4917-9F9B-95456E753133}"/>
              </a:ext>
            </a:extLst>
          </p:cNvPr>
          <p:cNvSpPr>
            <a:spLocks noGrp="1"/>
          </p:cNvSpPr>
          <p:nvPr>
            <p:ph type="sldNum" sz="quarter" idx="12"/>
          </p:nvPr>
        </p:nvSpPr>
        <p:spPr/>
        <p:txBody>
          <a:bodyPr/>
          <a:lstStyle/>
          <a:p>
            <a:fld id="{03E32357-EA7E-43A1-B0E9-283384C8118E}" type="slidenum">
              <a:rPr lang="en-US" smtClean="0"/>
              <a:t>‹#›</a:t>
            </a:fld>
            <a:endParaRPr lang="en-US"/>
          </a:p>
        </p:txBody>
      </p:sp>
    </p:spTree>
    <p:extLst>
      <p:ext uri="{BB962C8B-B14F-4D97-AF65-F5344CB8AC3E}">
        <p14:creationId xmlns:p14="http://schemas.microsoft.com/office/powerpoint/2010/main" val="1427906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62566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9809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B879-338E-EEBE-3E99-5FFB1D2B9637}"/>
              </a:ext>
            </a:extLst>
          </p:cNvPr>
          <p:cNvSpPr>
            <a:spLocks noGrp="1"/>
          </p:cNvSpPr>
          <p:nvPr>
            <p:ph type="title"/>
          </p:nvPr>
        </p:nvSpPr>
        <p:spPr>
          <a:xfrm>
            <a:off x="831850" y="1463040"/>
            <a:ext cx="10515600" cy="2993073"/>
          </a:xfrm>
        </p:spPr>
        <p:txBody>
          <a:bodyPr anchor="ctr">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13F8BC33-D91E-F70B-B69F-A187D76C7A5E}"/>
              </a:ext>
            </a:extLst>
          </p:cNvPr>
          <p:cNvSpPr>
            <a:spLocks noGrp="1"/>
          </p:cNvSpPr>
          <p:nvPr>
            <p:ph type="body" idx="1"/>
          </p:nvPr>
        </p:nvSpPr>
        <p:spPr>
          <a:xfrm>
            <a:off x="831850" y="4589463"/>
            <a:ext cx="10515600" cy="1347103"/>
          </a:xfrm>
        </p:spPr>
        <p:txBody>
          <a:bodyPr/>
          <a:lstStyle>
            <a:lvl1pPr marL="0" indent="0">
              <a:buNone/>
              <a:defRPr sz="2400">
                <a:solidFill>
                  <a:srgbClr val="6F727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884D3F0-98DA-D5BD-A7EC-F8771A3D12A3}"/>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5" name="Footer Placeholder 4">
            <a:extLst>
              <a:ext uri="{FF2B5EF4-FFF2-40B4-BE49-F238E27FC236}">
                <a16:creationId xmlns:a16="http://schemas.microsoft.com/office/drawing/2014/main" id="{422178D3-F79F-71FE-89B4-57E0E5F3B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E57C41-A4EB-1403-93FE-1ED8CD872075}"/>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869711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41722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690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0093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10103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39659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3937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49095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16580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74394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678637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B1A-439D-C6DE-35B6-1527787A51F9}"/>
              </a:ext>
            </a:extLst>
          </p:cNvPr>
          <p:cNvSpPr>
            <a:spLocks noGrp="1"/>
          </p:cNvSpPr>
          <p:nvPr>
            <p:ph type="title"/>
          </p:nvPr>
        </p:nvSpPr>
        <p:spPr>
          <a:xfrm>
            <a:off x="838200" y="1491820"/>
            <a:ext cx="10515600" cy="8255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D6A1E-C98B-D593-B8B4-14CB66DE2B1A}"/>
              </a:ext>
            </a:extLst>
          </p:cNvPr>
          <p:cNvSpPr>
            <a:spLocks noGrp="1"/>
          </p:cNvSpPr>
          <p:nvPr>
            <p:ph sz="half" idx="1"/>
          </p:nvPr>
        </p:nvSpPr>
        <p:spPr>
          <a:xfrm>
            <a:off x="838200" y="2466109"/>
            <a:ext cx="5181600" cy="3588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5EFC62-ED69-B492-719A-E281C1500DD9}"/>
              </a:ext>
            </a:extLst>
          </p:cNvPr>
          <p:cNvSpPr>
            <a:spLocks noGrp="1"/>
          </p:cNvSpPr>
          <p:nvPr>
            <p:ph sz="half" idx="2"/>
          </p:nvPr>
        </p:nvSpPr>
        <p:spPr>
          <a:xfrm>
            <a:off x="6172200" y="2466107"/>
            <a:ext cx="5181600" cy="35883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FC10E5-90B6-1310-29E9-81FAA3FDDE73}"/>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6" name="Footer Placeholder 5">
            <a:extLst>
              <a:ext uri="{FF2B5EF4-FFF2-40B4-BE49-F238E27FC236}">
                <a16:creationId xmlns:a16="http://schemas.microsoft.com/office/drawing/2014/main" id="{1C1E11CB-85FC-BD5E-16CB-3937991DCA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C0AB8-2760-975B-E331-C2BA5E6940DE}"/>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29472274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2404247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4212967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55C216-973C-456F-9D44-0E11DED881C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36653049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55C216-973C-456F-9D44-0E11DED881C3}"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15867532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55C216-973C-456F-9D44-0E11DED881C3}"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3852168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5C216-973C-456F-9D44-0E11DED881C3}"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37049793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C216-973C-456F-9D44-0E11DED881C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3606512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7255C216-973C-456F-9D44-0E11DED881C3}" type="datetimeFigureOut">
              <a:rPr lang="en-US" smtClean="0"/>
              <a:t>6/13/2023</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10997305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255C216-973C-456F-9D44-0E11DED881C3}"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23404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213590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A5BD-6F29-8F1A-C97F-8282783E2AF9}"/>
              </a:ext>
            </a:extLst>
          </p:cNvPr>
          <p:cNvSpPr>
            <a:spLocks noGrp="1"/>
          </p:cNvSpPr>
          <p:nvPr>
            <p:ph type="title"/>
          </p:nvPr>
        </p:nvSpPr>
        <p:spPr>
          <a:xfrm>
            <a:off x="839788" y="1302145"/>
            <a:ext cx="10515600" cy="680919"/>
          </a:xfrm>
        </p:spPr>
        <p:txBody>
          <a:bodyPr>
            <a:normAutofit/>
          </a:bodyPr>
          <a:lstStyle>
            <a:lvl1pPr>
              <a:defRPr sz="3200"/>
            </a:lvl1pPr>
          </a:lstStyle>
          <a:p>
            <a:r>
              <a:rPr lang="en-US" dirty="0"/>
              <a:t>Click to edit Master title style</a:t>
            </a:r>
          </a:p>
        </p:txBody>
      </p:sp>
      <p:sp>
        <p:nvSpPr>
          <p:cNvPr id="3" name="Text Placeholder 2">
            <a:extLst>
              <a:ext uri="{FF2B5EF4-FFF2-40B4-BE49-F238E27FC236}">
                <a16:creationId xmlns:a16="http://schemas.microsoft.com/office/drawing/2014/main" id="{E5E456D1-CD67-B344-CAD0-216991911EB7}"/>
              </a:ext>
            </a:extLst>
          </p:cNvPr>
          <p:cNvSpPr>
            <a:spLocks noGrp="1"/>
          </p:cNvSpPr>
          <p:nvPr>
            <p:ph type="body" idx="1"/>
          </p:nvPr>
        </p:nvSpPr>
        <p:spPr>
          <a:xfrm>
            <a:off x="839788" y="2085388"/>
            <a:ext cx="5157787" cy="680919"/>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07080DE-95F9-8A5D-4FCD-2B4BCAA12C19}"/>
              </a:ext>
            </a:extLst>
          </p:cNvPr>
          <p:cNvSpPr>
            <a:spLocks noGrp="1"/>
          </p:cNvSpPr>
          <p:nvPr>
            <p:ph sz="half" idx="2"/>
          </p:nvPr>
        </p:nvSpPr>
        <p:spPr>
          <a:xfrm>
            <a:off x="839788" y="2884268"/>
            <a:ext cx="5157787" cy="3108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39C5F-9AE2-99F8-E810-B5247BFD3751}"/>
              </a:ext>
            </a:extLst>
          </p:cNvPr>
          <p:cNvSpPr>
            <a:spLocks noGrp="1"/>
          </p:cNvSpPr>
          <p:nvPr>
            <p:ph type="body" sz="quarter" idx="3"/>
          </p:nvPr>
        </p:nvSpPr>
        <p:spPr>
          <a:xfrm>
            <a:off x="6172200" y="2085388"/>
            <a:ext cx="5183188" cy="680919"/>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DCBBCB22-2ABF-9D05-2CB7-816DF2854A66}"/>
              </a:ext>
            </a:extLst>
          </p:cNvPr>
          <p:cNvSpPr>
            <a:spLocks noGrp="1"/>
          </p:cNvSpPr>
          <p:nvPr>
            <p:ph sz="quarter" idx="4"/>
          </p:nvPr>
        </p:nvSpPr>
        <p:spPr>
          <a:xfrm>
            <a:off x="6172200" y="2884268"/>
            <a:ext cx="5183188" cy="3108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83CE5-EBC7-500F-C706-A240CE9B54BD}"/>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8" name="Footer Placeholder 7">
            <a:extLst>
              <a:ext uri="{FF2B5EF4-FFF2-40B4-BE49-F238E27FC236}">
                <a16:creationId xmlns:a16="http://schemas.microsoft.com/office/drawing/2014/main" id="{905F06B1-0FE1-84FB-3E9A-3FEED63540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68FB2-71BA-30C3-24C4-7A0634C6738F}"/>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6207981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7255C216-973C-456F-9D44-0E11DED881C3}"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2725696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6398267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55C216-973C-456F-9D44-0E11DED881C3}"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227400-89B3-4311-BAEB-129C9F55E695}" type="slidenum">
              <a:rPr lang="en-US" smtClean="0"/>
              <a:t>‹#›</a:t>
            </a:fld>
            <a:endParaRPr lang="en-US"/>
          </a:p>
        </p:txBody>
      </p:sp>
    </p:spTree>
    <p:extLst>
      <p:ext uri="{BB962C8B-B14F-4D97-AF65-F5344CB8AC3E}">
        <p14:creationId xmlns:p14="http://schemas.microsoft.com/office/powerpoint/2010/main" val="32154009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24C66-A0D4-FE00-3630-7F6BB54BD0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CDDB9A-A664-429A-F694-0DDB36D54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8A9EDE-3BC5-ACAC-901B-B521F5CFD990}"/>
              </a:ext>
            </a:extLst>
          </p:cNvPr>
          <p:cNvSpPr>
            <a:spLocks noGrp="1"/>
          </p:cNvSpPr>
          <p:nvPr>
            <p:ph type="dt" sz="half" idx="10"/>
          </p:nvPr>
        </p:nvSpPr>
        <p:spPr/>
        <p:txBody>
          <a:body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826A651F-DB7E-4334-E303-D229C11AEF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258CE-F59F-2A00-DBBD-5A78FCDADF3B}"/>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24758511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1FDC-A4BD-5702-B1C1-126AB36A8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58C4D7-1D88-CD2F-6DEF-AC4A67D56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0332A-B4A7-7153-35EA-2D071DD79782}"/>
              </a:ext>
            </a:extLst>
          </p:cNvPr>
          <p:cNvSpPr>
            <a:spLocks noGrp="1"/>
          </p:cNvSpPr>
          <p:nvPr>
            <p:ph type="dt" sz="half" idx="10"/>
          </p:nvPr>
        </p:nvSpPr>
        <p:spPr/>
        <p:txBody>
          <a:body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A76C0C4E-BDF3-C3BC-BD34-E5AE87005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1DDD4C-17AC-F960-AD52-856CA70B8223}"/>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18659388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069F-5E3A-123B-AD2A-2A7B965798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680718-41A5-968C-172C-A483A784F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62F18-7EC9-ED92-6E37-5F85BD9A88FE}"/>
              </a:ext>
            </a:extLst>
          </p:cNvPr>
          <p:cNvSpPr>
            <a:spLocks noGrp="1"/>
          </p:cNvSpPr>
          <p:nvPr>
            <p:ph type="dt" sz="half" idx="10"/>
          </p:nvPr>
        </p:nvSpPr>
        <p:spPr/>
        <p:txBody>
          <a:body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42B5FE84-08C5-058C-0ADF-1037F508D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AA1FF2-A0C6-D436-BF08-74F22FB437F8}"/>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29461899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5AA5-988F-8E8B-323F-D33693FFE8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DCC50-973E-B2D4-B7D7-4276AAB8A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B48D18-624D-8A99-6CE6-0024E5EF81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49A10E-57F0-AD64-0F9B-5BD641A53BBD}"/>
              </a:ext>
            </a:extLst>
          </p:cNvPr>
          <p:cNvSpPr>
            <a:spLocks noGrp="1"/>
          </p:cNvSpPr>
          <p:nvPr>
            <p:ph type="dt" sz="half" idx="10"/>
          </p:nvPr>
        </p:nvSpPr>
        <p:spPr/>
        <p:txBody>
          <a:bodyPr/>
          <a:lstStyle/>
          <a:p>
            <a:fld id="{324B05CA-E417-2440-91C4-0D378748959C}" type="datetimeFigureOut">
              <a:t>6/13/2023</a:t>
            </a:fld>
            <a:endParaRPr lang="en-US"/>
          </a:p>
        </p:txBody>
      </p:sp>
      <p:sp>
        <p:nvSpPr>
          <p:cNvPr id="6" name="Footer Placeholder 5">
            <a:extLst>
              <a:ext uri="{FF2B5EF4-FFF2-40B4-BE49-F238E27FC236}">
                <a16:creationId xmlns:a16="http://schemas.microsoft.com/office/drawing/2014/main" id="{1611A0C1-75A8-B4F0-DE0C-83CBF89194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2E0C4-6DE4-0F8D-EB89-4EABACBE63DA}"/>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15584953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431A2-A5D7-A6CA-B07C-1336B49038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D7131B-8986-654E-CCD7-17D849EBB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14ED7-B557-506F-C03E-B7A585B34E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D408CE-8FAB-F346-A001-22D8DF66A1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F4E540-7FB5-2EDC-88A7-335BB8524B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484BA4-98E9-9C7C-06F7-6EAA32E9121C}"/>
              </a:ext>
            </a:extLst>
          </p:cNvPr>
          <p:cNvSpPr>
            <a:spLocks noGrp="1"/>
          </p:cNvSpPr>
          <p:nvPr>
            <p:ph type="dt" sz="half" idx="10"/>
          </p:nvPr>
        </p:nvSpPr>
        <p:spPr/>
        <p:txBody>
          <a:bodyPr/>
          <a:lstStyle/>
          <a:p>
            <a:fld id="{324B05CA-E417-2440-91C4-0D378748959C}" type="datetimeFigureOut">
              <a:t>6/13/2023</a:t>
            </a:fld>
            <a:endParaRPr lang="en-US"/>
          </a:p>
        </p:txBody>
      </p:sp>
      <p:sp>
        <p:nvSpPr>
          <p:cNvPr id="8" name="Footer Placeholder 7">
            <a:extLst>
              <a:ext uri="{FF2B5EF4-FFF2-40B4-BE49-F238E27FC236}">
                <a16:creationId xmlns:a16="http://schemas.microsoft.com/office/drawing/2014/main" id="{B00578C9-9BB4-2010-CFB8-18AEF8D7A5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972EF1-7E5D-DC34-929B-29A64EF903B6}"/>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23101477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C122-3E4B-4343-B089-98999FC16D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594F62-F79F-94FB-BDB1-73983141454C}"/>
              </a:ext>
            </a:extLst>
          </p:cNvPr>
          <p:cNvSpPr>
            <a:spLocks noGrp="1"/>
          </p:cNvSpPr>
          <p:nvPr>
            <p:ph type="dt" sz="half" idx="10"/>
          </p:nvPr>
        </p:nvSpPr>
        <p:spPr/>
        <p:txBody>
          <a:bodyPr/>
          <a:lstStyle/>
          <a:p>
            <a:fld id="{324B05CA-E417-2440-91C4-0D378748959C}" type="datetimeFigureOut">
              <a:t>6/13/2023</a:t>
            </a:fld>
            <a:endParaRPr lang="en-US"/>
          </a:p>
        </p:txBody>
      </p:sp>
      <p:sp>
        <p:nvSpPr>
          <p:cNvPr id="4" name="Footer Placeholder 3">
            <a:extLst>
              <a:ext uri="{FF2B5EF4-FFF2-40B4-BE49-F238E27FC236}">
                <a16:creationId xmlns:a16="http://schemas.microsoft.com/office/drawing/2014/main" id="{5D9851F8-7D78-1F3C-72C6-F947DA743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61C8EB-F247-8239-8C70-D0720406F289}"/>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1193982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C5AAB-A308-A8D2-FA71-A5037C21C58D}"/>
              </a:ext>
            </a:extLst>
          </p:cNvPr>
          <p:cNvSpPr>
            <a:spLocks noGrp="1"/>
          </p:cNvSpPr>
          <p:nvPr>
            <p:ph type="dt" sz="half" idx="10"/>
          </p:nvPr>
        </p:nvSpPr>
        <p:spPr/>
        <p:txBody>
          <a:bodyPr/>
          <a:lstStyle/>
          <a:p>
            <a:fld id="{324B05CA-E417-2440-91C4-0D378748959C}" type="datetimeFigureOut">
              <a:t>6/13/2023</a:t>
            </a:fld>
            <a:endParaRPr lang="en-US"/>
          </a:p>
        </p:txBody>
      </p:sp>
      <p:sp>
        <p:nvSpPr>
          <p:cNvPr id="3" name="Footer Placeholder 2">
            <a:extLst>
              <a:ext uri="{FF2B5EF4-FFF2-40B4-BE49-F238E27FC236}">
                <a16:creationId xmlns:a16="http://schemas.microsoft.com/office/drawing/2014/main" id="{9D3F96B8-B9DE-5BCE-D377-ACE69E6EB8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84FE69-62E6-E545-F51D-415FDD18453C}"/>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520831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8AF5B-E082-3890-2F67-310A685F7A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8CFB9B-5D8C-D98C-82D4-C76D4AADF17D}"/>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4" name="Footer Placeholder 3">
            <a:extLst>
              <a:ext uri="{FF2B5EF4-FFF2-40B4-BE49-F238E27FC236}">
                <a16:creationId xmlns:a16="http://schemas.microsoft.com/office/drawing/2014/main" id="{A8F5FA42-3220-755C-ED74-7EACCFEDC0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C4326C-1993-D85F-ABD0-E379948102F7}"/>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6483263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CA00-3F3D-CC58-D6E4-58324E04D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B18C93-59C2-AD82-DBAF-4EDFC535A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208537-DD8B-6AE8-8A41-CA8A482CD1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5B12E-9DD3-8951-DA82-0FB047A8B853}"/>
              </a:ext>
            </a:extLst>
          </p:cNvPr>
          <p:cNvSpPr>
            <a:spLocks noGrp="1"/>
          </p:cNvSpPr>
          <p:nvPr>
            <p:ph type="dt" sz="half" idx="10"/>
          </p:nvPr>
        </p:nvSpPr>
        <p:spPr/>
        <p:txBody>
          <a:bodyPr/>
          <a:lstStyle/>
          <a:p>
            <a:fld id="{324B05CA-E417-2440-91C4-0D378748959C}" type="datetimeFigureOut">
              <a:t>6/13/2023</a:t>
            </a:fld>
            <a:endParaRPr lang="en-US"/>
          </a:p>
        </p:txBody>
      </p:sp>
      <p:sp>
        <p:nvSpPr>
          <p:cNvPr id="6" name="Footer Placeholder 5">
            <a:extLst>
              <a:ext uri="{FF2B5EF4-FFF2-40B4-BE49-F238E27FC236}">
                <a16:creationId xmlns:a16="http://schemas.microsoft.com/office/drawing/2014/main" id="{012A5EFD-6297-4AFF-A314-DEFC9AB2E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F53E1-328F-EC0D-DF15-2D8D8C7A7C9E}"/>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4054727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F73B-3FAE-FC8F-B2C2-39C3C6AE8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F71B5-BB3D-49F8-07BE-66D39F9E22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AFAEC-60F6-995F-A7DE-E97B0025B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6F43BB-EBF6-C849-7C48-26CA9C812150}"/>
              </a:ext>
            </a:extLst>
          </p:cNvPr>
          <p:cNvSpPr>
            <a:spLocks noGrp="1"/>
          </p:cNvSpPr>
          <p:nvPr>
            <p:ph type="dt" sz="half" idx="10"/>
          </p:nvPr>
        </p:nvSpPr>
        <p:spPr/>
        <p:txBody>
          <a:bodyPr/>
          <a:lstStyle/>
          <a:p>
            <a:fld id="{324B05CA-E417-2440-91C4-0D378748959C}" type="datetimeFigureOut">
              <a:t>6/13/2023</a:t>
            </a:fld>
            <a:endParaRPr lang="en-US"/>
          </a:p>
        </p:txBody>
      </p:sp>
      <p:sp>
        <p:nvSpPr>
          <p:cNvPr id="6" name="Footer Placeholder 5">
            <a:extLst>
              <a:ext uri="{FF2B5EF4-FFF2-40B4-BE49-F238E27FC236}">
                <a16:creationId xmlns:a16="http://schemas.microsoft.com/office/drawing/2014/main" id="{0A2D29C1-E5EE-114F-CDC4-10AEB0AB9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D32C9D-5F93-A583-FAFB-E6DDDAEC6DA9}"/>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3945271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7835-2977-CB41-E3B4-C4708EB17C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F63C52-8F67-8D2E-E971-4A05BA0219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E76A1-C5D6-6BCE-F622-81E8DB5110F0}"/>
              </a:ext>
            </a:extLst>
          </p:cNvPr>
          <p:cNvSpPr>
            <a:spLocks noGrp="1"/>
          </p:cNvSpPr>
          <p:nvPr>
            <p:ph type="dt" sz="half" idx="10"/>
          </p:nvPr>
        </p:nvSpPr>
        <p:spPr/>
        <p:txBody>
          <a:body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3ADBCC2C-AB73-1726-EEBC-E853174F9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3A515-0112-446E-282F-92EC04607C38}"/>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3785233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CEF7A-5FB5-52F8-0412-D9CEDFF411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2C3F8C-FBAC-2229-06C5-8C5CF5F37E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64A40-7D34-E875-A9A1-D4E68B57DB8C}"/>
              </a:ext>
            </a:extLst>
          </p:cNvPr>
          <p:cNvSpPr>
            <a:spLocks noGrp="1"/>
          </p:cNvSpPr>
          <p:nvPr>
            <p:ph type="dt" sz="half" idx="10"/>
          </p:nvPr>
        </p:nvSpPr>
        <p:spPr/>
        <p:txBody>
          <a:body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874F392B-F392-3A34-957E-3CB8BC5684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8FD32-F47F-2BD3-820C-DE2EB00005DC}"/>
              </a:ext>
            </a:extLst>
          </p:cNvPr>
          <p:cNvSpPr>
            <a:spLocks noGrp="1"/>
          </p:cNvSpPr>
          <p:nvPr>
            <p:ph type="sldNum" sz="quarter" idx="12"/>
          </p:nvPr>
        </p:nvSpPr>
        <p:spPr/>
        <p:txBody>
          <a:bodyPr/>
          <a:lstStyle/>
          <a:p>
            <a:fld id="{B60B9200-784A-C946-B667-1A23158F6518}" type="slidenum">
              <a:t>‹#›</a:t>
            </a:fld>
            <a:endParaRPr lang="en-US"/>
          </a:p>
        </p:txBody>
      </p:sp>
    </p:spTree>
    <p:extLst>
      <p:ext uri="{BB962C8B-B14F-4D97-AF65-F5344CB8AC3E}">
        <p14:creationId xmlns:p14="http://schemas.microsoft.com/office/powerpoint/2010/main" val="10655697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732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8952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05315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9992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70707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3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5045F4-817F-3D28-1FA1-797AA6A2C310}"/>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3" name="Footer Placeholder 2">
            <a:extLst>
              <a:ext uri="{FF2B5EF4-FFF2-40B4-BE49-F238E27FC236}">
                <a16:creationId xmlns:a16="http://schemas.microsoft.com/office/drawing/2014/main" id="{5EB218F0-4882-FF35-B93F-905CFD8DE6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16E984-04EC-BCC7-BE01-5F584C7419EC}"/>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10511866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24003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838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74231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586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8112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027A-7DE8-31F9-1F93-9D41B93DD1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3C1896-8B7C-CD7D-2C59-A57BC101F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E50C1-FE43-2866-CB68-B0E199314715}"/>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7F212198-C88A-560B-29E6-71BE7E8BA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8B51B-4BD9-445C-2BA7-A62371BC3B52}"/>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23847354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0BA5-C653-006C-D717-D098FD0EB1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35F3B1-23C3-688E-C697-23059DF0F2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11304-BB4D-4768-A385-5D44B78A08F7}"/>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F9E83393-85B8-6BEB-503E-E82B3B62C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FB156F-73F7-00EA-F861-BD3EA92F3297}"/>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34277999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B468-5FBD-F2C0-1127-22892E9B9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DEFA18-FA2E-5883-24FF-EB230324B8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76718C-8E73-BE96-D19F-A07D5B6EEE33}"/>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31B5CF19-91BC-0E3D-41FF-1A979B3BC7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8FD47-2B5C-CCD6-D698-F19FA198B818}"/>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23505659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95506-29DC-AABE-D19B-FDF9EB90D6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1C1BD-1CF3-B4D5-A61E-915F74BE9C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88CFE9-23A7-F863-67DF-C8F8E69A53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279F0B-00D0-824E-86BD-6ADCFC8ACB6C}"/>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6" name="Footer Placeholder 5">
            <a:extLst>
              <a:ext uri="{FF2B5EF4-FFF2-40B4-BE49-F238E27FC236}">
                <a16:creationId xmlns:a16="http://schemas.microsoft.com/office/drawing/2014/main" id="{937882D6-E446-DEE1-AEF7-91FF2D382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9EF3E2-6E10-3A66-BD86-76C4603F42F7}"/>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17562584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19AB-0BEC-D6E6-4DF1-C9543EB295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29147A-9D8C-4EE8-6B7D-7F8FA2522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CA01C2-9350-7092-870D-2A10BD1BD9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F3814A-E7CB-660E-15CC-C621721B0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E6FA0B-D5EF-7BAA-2561-D402BDAD2F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2B89A1-99D0-5EF4-A8D6-DEB869C750B6}"/>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8" name="Footer Placeholder 7">
            <a:extLst>
              <a:ext uri="{FF2B5EF4-FFF2-40B4-BE49-F238E27FC236}">
                <a16:creationId xmlns:a16="http://schemas.microsoft.com/office/drawing/2014/main" id="{3CBC8D70-5035-82B3-6627-9E113FA1DF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26A0E1-0D83-0009-C23E-E267C07A597F}"/>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25987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B81E-9083-1DEC-B50D-31268BF73D26}"/>
              </a:ext>
            </a:extLst>
          </p:cNvPr>
          <p:cNvSpPr>
            <a:spLocks noGrp="1"/>
          </p:cNvSpPr>
          <p:nvPr>
            <p:ph type="title"/>
          </p:nvPr>
        </p:nvSpPr>
        <p:spPr>
          <a:xfrm>
            <a:off x="839788" y="1413164"/>
            <a:ext cx="3932237" cy="911945"/>
          </a:xfrm>
        </p:spPr>
        <p:txBody>
          <a:bodyPr anchor="ct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F4E6BE7F-6EB5-B7DE-0559-60D4E4BC57F5}"/>
              </a:ext>
            </a:extLst>
          </p:cNvPr>
          <p:cNvSpPr>
            <a:spLocks noGrp="1"/>
          </p:cNvSpPr>
          <p:nvPr>
            <p:ph idx="1"/>
          </p:nvPr>
        </p:nvSpPr>
        <p:spPr>
          <a:xfrm>
            <a:off x="4987636" y="1413164"/>
            <a:ext cx="6367752" cy="44478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F1FA5F4-48D7-2AD0-4EE3-7E7D22769C86}"/>
              </a:ext>
            </a:extLst>
          </p:cNvPr>
          <p:cNvSpPr>
            <a:spLocks noGrp="1"/>
          </p:cNvSpPr>
          <p:nvPr>
            <p:ph type="body" sz="half" idx="2"/>
          </p:nvPr>
        </p:nvSpPr>
        <p:spPr>
          <a:xfrm>
            <a:off x="839788" y="2531327"/>
            <a:ext cx="3932237" cy="3337660"/>
          </a:xfrm>
        </p:spPr>
        <p:txBody>
          <a:bodyPr/>
          <a:lstStyle>
            <a:lvl1pPr marL="0" indent="0">
              <a:buNone/>
              <a:defRPr sz="1600">
                <a:solidFill>
                  <a:srgbClr val="E6006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DAD3E77-36D1-A37D-0BB0-5F437BCCD9E4}"/>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6" name="Footer Placeholder 5">
            <a:extLst>
              <a:ext uri="{FF2B5EF4-FFF2-40B4-BE49-F238E27FC236}">
                <a16:creationId xmlns:a16="http://schemas.microsoft.com/office/drawing/2014/main" id="{B0CCCCFD-1728-D786-EBC7-C9B8082FF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20701-19B4-B553-D261-8554E18DCFB3}"/>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28018179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DEC3-010F-D79D-7C09-2CF9254DC7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821179-1AFF-6FAB-EAD2-F3BF44DD7F64}"/>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4" name="Footer Placeholder 3">
            <a:extLst>
              <a:ext uri="{FF2B5EF4-FFF2-40B4-BE49-F238E27FC236}">
                <a16:creationId xmlns:a16="http://schemas.microsoft.com/office/drawing/2014/main" id="{49C82E7B-B62E-9841-F7C7-C6A40BB5CC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B0769A-174A-7F42-7BED-177D5007BEED}"/>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39894284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E49B00-70ED-6C44-D54F-27876DCD86C9}"/>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3" name="Footer Placeholder 2">
            <a:extLst>
              <a:ext uri="{FF2B5EF4-FFF2-40B4-BE49-F238E27FC236}">
                <a16:creationId xmlns:a16="http://schemas.microsoft.com/office/drawing/2014/main" id="{671FBF9B-DD11-A779-1E37-8347240171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2D5805-320D-25A7-40F1-2C2F472FDEF1}"/>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31509977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7465-D3D3-AEF1-05FE-40AD47A6B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07C8A-7329-8F73-BF7A-AE7D2FA81E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DA9F85-2DE3-7FCB-E75D-416DE7DBC6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7F50D-25ED-32BE-A234-A73FB84E646B}"/>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6" name="Footer Placeholder 5">
            <a:extLst>
              <a:ext uri="{FF2B5EF4-FFF2-40B4-BE49-F238E27FC236}">
                <a16:creationId xmlns:a16="http://schemas.microsoft.com/office/drawing/2014/main" id="{3DD42864-BC0C-7525-4C73-602BE7CBB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D7C8-3481-DC3C-FDDF-789A6067BFA3}"/>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26870679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D594B-C500-1C6C-F430-057D2F43E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9578F2-2037-9EC6-972A-2EE0FEBB7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F1AD42-B836-F10C-0A33-DD25F0D89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714DB-5343-5079-3E74-F9657CF03087}"/>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6" name="Footer Placeholder 5">
            <a:extLst>
              <a:ext uri="{FF2B5EF4-FFF2-40B4-BE49-F238E27FC236}">
                <a16:creationId xmlns:a16="http://schemas.microsoft.com/office/drawing/2014/main" id="{C87DC355-EDFA-6957-F114-5397069E97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63BE1-5F75-49BE-49BA-BC4BF0296A95}"/>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10584006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E2CE-B403-782E-F3CF-9872366B51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5758E-EBAA-8351-21F4-4DAA7F2E6B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48F87-CDDD-11AF-083D-E739F8D82814}"/>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CFAF9FF6-B793-F64D-69E1-FE6C814DF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8D52F-FD17-8919-7CF3-1FE2AE397F60}"/>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20274414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FB5353-1A0B-94EB-A7B3-773383C1D7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D232E3-3D30-2AA7-E427-6F02660534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2B226-A697-95A9-25B5-11B879D77860}"/>
              </a:ext>
            </a:extLst>
          </p:cNvPr>
          <p:cNvSpPr>
            <a:spLocks noGrp="1"/>
          </p:cNvSpPr>
          <p:nvPr>
            <p:ph type="dt" sz="half" idx="10"/>
          </p:nvPr>
        </p:nvSpPr>
        <p:spPr/>
        <p:txBody>
          <a:body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99F098DC-1B43-F14F-1312-AC72DBEF1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5FD20-F15A-A99C-8EFE-62E6904A5759}"/>
              </a:ext>
            </a:extLst>
          </p:cNvPr>
          <p:cNvSpPr>
            <a:spLocks noGrp="1"/>
          </p:cNvSpPr>
          <p:nvPr>
            <p:ph type="sldNum" sz="quarter" idx="12"/>
          </p:nvPr>
        </p:nvSpPr>
        <p:spPr/>
        <p:txBody>
          <a:bodyPr/>
          <a:lstStyle/>
          <a:p>
            <a:fld id="{A429882F-0410-5A47-9B53-075AED3EF783}" type="slidenum">
              <a:rPr lang="en-US" smtClean="0"/>
              <a:t>‹#›</a:t>
            </a:fld>
            <a:endParaRPr lang="en-US"/>
          </a:p>
        </p:txBody>
      </p:sp>
    </p:spTree>
    <p:extLst>
      <p:ext uri="{BB962C8B-B14F-4D97-AF65-F5344CB8AC3E}">
        <p14:creationId xmlns:p14="http://schemas.microsoft.com/office/powerpoint/2010/main" val="4139029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15600" y="914400"/>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100"/>
              <a:buFont typeface="Libre Franklin SemiBold"/>
              <a:buNone/>
              <a:defRPr sz="3733" b="1" i="0">
                <a:latin typeface="Arial" panose="020B0604020202020204" pitchFamily="34" charset="0"/>
                <a:ea typeface="Arial" panose="020B0604020202020204" pitchFamily="34" charset="0"/>
                <a:cs typeface="Arial" panose="020B0604020202020204" pitchFamily="34" charset="0"/>
                <a:sym typeface="Libre Franklin SemiBold"/>
              </a:defRPr>
            </a:lvl1pPr>
            <a:lvl2pPr lvl="1">
              <a:spcBef>
                <a:spcPts val="0"/>
              </a:spcBef>
              <a:spcAft>
                <a:spcPts val="0"/>
              </a:spcAft>
              <a:buSzPts val="2800"/>
              <a:buFont typeface="Libre Franklin"/>
              <a:buNone/>
              <a:defRPr>
                <a:latin typeface="Libre Franklin"/>
                <a:ea typeface="Libre Franklin"/>
                <a:cs typeface="Libre Franklin"/>
                <a:sym typeface="Libre Franklin"/>
              </a:defRPr>
            </a:lvl2pPr>
            <a:lvl3pPr lvl="2">
              <a:spcBef>
                <a:spcPts val="0"/>
              </a:spcBef>
              <a:spcAft>
                <a:spcPts val="0"/>
              </a:spcAft>
              <a:buSzPts val="2800"/>
              <a:buFont typeface="Libre Franklin"/>
              <a:buNone/>
              <a:defRPr>
                <a:latin typeface="Libre Franklin"/>
                <a:ea typeface="Libre Franklin"/>
                <a:cs typeface="Libre Franklin"/>
                <a:sym typeface="Libre Franklin"/>
              </a:defRPr>
            </a:lvl3pPr>
            <a:lvl4pPr lvl="3">
              <a:spcBef>
                <a:spcPts val="0"/>
              </a:spcBef>
              <a:spcAft>
                <a:spcPts val="0"/>
              </a:spcAft>
              <a:buSzPts val="2800"/>
              <a:buFont typeface="Libre Franklin"/>
              <a:buNone/>
              <a:defRPr>
                <a:latin typeface="Libre Franklin"/>
                <a:ea typeface="Libre Franklin"/>
                <a:cs typeface="Libre Franklin"/>
                <a:sym typeface="Libre Franklin"/>
              </a:defRPr>
            </a:lvl4pPr>
            <a:lvl5pPr lvl="4">
              <a:spcBef>
                <a:spcPts val="0"/>
              </a:spcBef>
              <a:spcAft>
                <a:spcPts val="0"/>
              </a:spcAft>
              <a:buSzPts val="2800"/>
              <a:buFont typeface="Libre Franklin"/>
              <a:buNone/>
              <a:defRPr>
                <a:latin typeface="Libre Franklin"/>
                <a:ea typeface="Libre Franklin"/>
                <a:cs typeface="Libre Franklin"/>
                <a:sym typeface="Libre Franklin"/>
              </a:defRPr>
            </a:lvl5pPr>
            <a:lvl6pPr lvl="5">
              <a:spcBef>
                <a:spcPts val="0"/>
              </a:spcBef>
              <a:spcAft>
                <a:spcPts val="0"/>
              </a:spcAft>
              <a:buSzPts val="2800"/>
              <a:buFont typeface="Libre Franklin"/>
              <a:buNone/>
              <a:defRPr>
                <a:latin typeface="Libre Franklin"/>
                <a:ea typeface="Libre Franklin"/>
                <a:cs typeface="Libre Franklin"/>
                <a:sym typeface="Libre Franklin"/>
              </a:defRPr>
            </a:lvl6pPr>
            <a:lvl7pPr lvl="6">
              <a:spcBef>
                <a:spcPts val="0"/>
              </a:spcBef>
              <a:spcAft>
                <a:spcPts val="0"/>
              </a:spcAft>
              <a:buSzPts val="2800"/>
              <a:buFont typeface="Libre Franklin"/>
              <a:buNone/>
              <a:defRPr>
                <a:latin typeface="Libre Franklin"/>
                <a:ea typeface="Libre Franklin"/>
                <a:cs typeface="Libre Franklin"/>
                <a:sym typeface="Libre Franklin"/>
              </a:defRPr>
            </a:lvl7pPr>
            <a:lvl8pPr lvl="7">
              <a:spcBef>
                <a:spcPts val="0"/>
              </a:spcBef>
              <a:spcAft>
                <a:spcPts val="0"/>
              </a:spcAft>
              <a:buSzPts val="2800"/>
              <a:buFont typeface="Libre Franklin"/>
              <a:buNone/>
              <a:defRPr>
                <a:latin typeface="Libre Franklin"/>
                <a:ea typeface="Libre Franklin"/>
                <a:cs typeface="Libre Franklin"/>
                <a:sym typeface="Libre Franklin"/>
              </a:defRPr>
            </a:lvl8pPr>
            <a:lvl9pPr lvl="8">
              <a:spcBef>
                <a:spcPts val="0"/>
              </a:spcBef>
              <a:spcAft>
                <a:spcPts val="0"/>
              </a:spcAft>
              <a:buSzPts val="2800"/>
              <a:buFont typeface="Libre Franklin"/>
              <a:buNone/>
              <a:defRPr>
                <a:latin typeface="Libre Franklin"/>
                <a:ea typeface="Libre Franklin"/>
                <a:cs typeface="Libre Franklin"/>
                <a:sym typeface="Libre Franklin"/>
              </a:defRPr>
            </a:lvl9pPr>
          </a:lstStyle>
          <a:p>
            <a:endParaRPr dirty="0"/>
          </a:p>
        </p:txBody>
      </p:sp>
      <p:sp>
        <p:nvSpPr>
          <p:cNvPr id="35" name="Google Shape;35;p6"/>
          <p:cNvSpPr txBox="1">
            <a:spLocks noGrp="1"/>
          </p:cNvSpPr>
          <p:nvPr>
            <p:ph type="body" idx="1"/>
          </p:nvPr>
        </p:nvSpPr>
        <p:spPr>
          <a:xfrm>
            <a:off x="415600" y="1828800"/>
            <a:ext cx="5333200" cy="4555200"/>
          </a:xfrm>
          <a:prstGeom prst="rect">
            <a:avLst/>
          </a:prstGeom>
        </p:spPr>
        <p:txBody>
          <a:bodyPr spcFirstLastPara="1" wrap="square" lIns="91425" tIns="91425" rIns="91425" bIns="91425" anchor="t" anchorCtr="0">
            <a:normAutofit/>
          </a:bodyPr>
          <a:lstStyle>
            <a:lvl1pPr marL="609585" lvl="0" indent="-482588">
              <a:spcBef>
                <a:spcPts val="0"/>
              </a:spcBef>
              <a:spcAft>
                <a:spcPts val="0"/>
              </a:spcAft>
              <a:buSzPts val="2100"/>
              <a:buFont typeface="Libre Franklin"/>
              <a:buChar char="●"/>
              <a:defRPr sz="2400">
                <a:latin typeface="Arial" panose="020B0604020202020204" pitchFamily="34" charset="0"/>
                <a:ea typeface="Arial" panose="020B0604020202020204" pitchFamily="34" charset="0"/>
                <a:cs typeface="Arial" panose="020B0604020202020204" pitchFamily="34" charset="0"/>
                <a:sym typeface="Libre Franklin"/>
              </a:defRPr>
            </a:lvl1pPr>
            <a:lvl2pPr marL="1219170" lvl="1" indent="-423323">
              <a:spcBef>
                <a:spcPts val="0"/>
              </a:spcBef>
              <a:spcAft>
                <a:spcPts val="0"/>
              </a:spcAft>
              <a:buSzPts val="1400"/>
              <a:buFont typeface="Libre Franklin"/>
              <a:buChar char="○"/>
              <a:defRPr>
                <a:latin typeface="Libre Franklin"/>
                <a:ea typeface="Libre Franklin"/>
                <a:cs typeface="Libre Franklin"/>
                <a:sym typeface="Libre Franklin"/>
              </a:defRPr>
            </a:lvl2pPr>
            <a:lvl3pPr marL="1828754" lvl="2" indent="-423323">
              <a:spcBef>
                <a:spcPts val="0"/>
              </a:spcBef>
              <a:spcAft>
                <a:spcPts val="0"/>
              </a:spcAft>
              <a:buSzPts val="1400"/>
              <a:buFont typeface="Libre Franklin"/>
              <a:buChar char="■"/>
              <a:defRPr>
                <a:latin typeface="Libre Franklin"/>
                <a:ea typeface="Libre Franklin"/>
                <a:cs typeface="Libre Franklin"/>
                <a:sym typeface="Libre Franklin"/>
              </a:defRPr>
            </a:lvl3pPr>
            <a:lvl4pPr marL="2438339" lvl="3" indent="-423323">
              <a:spcBef>
                <a:spcPts val="0"/>
              </a:spcBef>
              <a:spcAft>
                <a:spcPts val="0"/>
              </a:spcAft>
              <a:buSzPts val="1400"/>
              <a:buFont typeface="Libre Franklin"/>
              <a:buChar char="●"/>
              <a:defRPr>
                <a:latin typeface="Libre Franklin"/>
                <a:ea typeface="Libre Franklin"/>
                <a:cs typeface="Libre Franklin"/>
                <a:sym typeface="Libre Franklin"/>
              </a:defRPr>
            </a:lvl4pPr>
            <a:lvl5pPr marL="3047924" lvl="4" indent="-423323">
              <a:spcBef>
                <a:spcPts val="0"/>
              </a:spcBef>
              <a:spcAft>
                <a:spcPts val="0"/>
              </a:spcAft>
              <a:buSzPts val="1400"/>
              <a:buFont typeface="Libre Franklin"/>
              <a:buChar char="○"/>
              <a:defRPr>
                <a:latin typeface="Libre Franklin"/>
                <a:ea typeface="Libre Franklin"/>
                <a:cs typeface="Libre Franklin"/>
                <a:sym typeface="Libre Franklin"/>
              </a:defRPr>
            </a:lvl5pPr>
            <a:lvl6pPr marL="3657509" lvl="5" indent="-423323">
              <a:spcBef>
                <a:spcPts val="0"/>
              </a:spcBef>
              <a:spcAft>
                <a:spcPts val="0"/>
              </a:spcAft>
              <a:buSzPts val="1400"/>
              <a:buFont typeface="Libre Franklin"/>
              <a:buChar char="■"/>
              <a:defRPr>
                <a:latin typeface="Libre Franklin"/>
                <a:ea typeface="Libre Franklin"/>
                <a:cs typeface="Libre Franklin"/>
                <a:sym typeface="Libre Franklin"/>
              </a:defRPr>
            </a:lvl6pPr>
            <a:lvl7pPr marL="4267093" lvl="6" indent="-423323">
              <a:spcBef>
                <a:spcPts val="0"/>
              </a:spcBef>
              <a:spcAft>
                <a:spcPts val="0"/>
              </a:spcAft>
              <a:buSzPts val="1400"/>
              <a:buFont typeface="Libre Franklin"/>
              <a:buChar char="●"/>
              <a:defRPr>
                <a:latin typeface="Libre Franklin"/>
                <a:ea typeface="Libre Franklin"/>
                <a:cs typeface="Libre Franklin"/>
                <a:sym typeface="Libre Franklin"/>
              </a:defRPr>
            </a:lvl7pPr>
            <a:lvl8pPr marL="4876678" lvl="7" indent="-423323">
              <a:spcBef>
                <a:spcPts val="0"/>
              </a:spcBef>
              <a:spcAft>
                <a:spcPts val="0"/>
              </a:spcAft>
              <a:buSzPts val="1400"/>
              <a:buFont typeface="Libre Franklin"/>
              <a:buChar char="○"/>
              <a:defRPr>
                <a:latin typeface="Libre Franklin"/>
                <a:ea typeface="Libre Franklin"/>
                <a:cs typeface="Libre Franklin"/>
                <a:sym typeface="Libre Franklin"/>
              </a:defRPr>
            </a:lvl8pPr>
            <a:lvl9pPr marL="5486263" lvl="8" indent="-423323">
              <a:spcBef>
                <a:spcPts val="0"/>
              </a:spcBef>
              <a:spcAft>
                <a:spcPts val="0"/>
              </a:spcAft>
              <a:buSzPts val="1400"/>
              <a:buFont typeface="Libre Franklin"/>
              <a:buChar char="■"/>
              <a:defRPr>
                <a:latin typeface="Libre Franklin"/>
                <a:ea typeface="Libre Franklin"/>
                <a:cs typeface="Libre Franklin"/>
                <a:sym typeface="Libre Franklin"/>
              </a:defRPr>
            </a:lvl9pPr>
          </a:lstStyle>
          <a:p>
            <a:endParaRPr dirty="0"/>
          </a:p>
        </p:txBody>
      </p:sp>
      <p:sp>
        <p:nvSpPr>
          <p:cNvPr id="36" name="Google Shape;36;p6"/>
          <p:cNvSpPr txBox="1">
            <a:spLocks noGrp="1"/>
          </p:cNvSpPr>
          <p:nvPr>
            <p:ph type="body" idx="2"/>
          </p:nvPr>
        </p:nvSpPr>
        <p:spPr>
          <a:xfrm>
            <a:off x="6443200" y="1828800"/>
            <a:ext cx="5333200" cy="4555200"/>
          </a:xfrm>
          <a:prstGeom prst="rect">
            <a:avLst/>
          </a:prstGeom>
        </p:spPr>
        <p:txBody>
          <a:bodyPr spcFirstLastPara="1" wrap="square" lIns="91425" tIns="91425" rIns="91425" bIns="91425" anchor="t" anchorCtr="0">
            <a:normAutofit/>
          </a:bodyPr>
          <a:lstStyle>
            <a:lvl1pPr marL="609585" lvl="0" indent="-482588">
              <a:spcBef>
                <a:spcPts val="0"/>
              </a:spcBef>
              <a:spcAft>
                <a:spcPts val="0"/>
              </a:spcAft>
              <a:buSzPts val="2100"/>
              <a:buFont typeface="Libre Franklin"/>
              <a:buChar char="●"/>
              <a:defRPr sz="2400">
                <a:latin typeface="Arial" panose="020B0604020202020204" pitchFamily="34" charset="0"/>
                <a:ea typeface="Arial" panose="020B0604020202020204" pitchFamily="34" charset="0"/>
                <a:cs typeface="Arial" panose="020B0604020202020204" pitchFamily="34" charset="0"/>
                <a:sym typeface="Libre Franklin"/>
              </a:defRPr>
            </a:lvl1pPr>
            <a:lvl2pPr marL="1219170" lvl="1" indent="-423323">
              <a:spcBef>
                <a:spcPts val="0"/>
              </a:spcBef>
              <a:spcAft>
                <a:spcPts val="0"/>
              </a:spcAft>
              <a:buSzPts val="1400"/>
              <a:buFont typeface="Libre Franklin"/>
              <a:buChar char="○"/>
              <a:defRPr>
                <a:latin typeface="Libre Franklin"/>
                <a:ea typeface="Libre Franklin"/>
                <a:cs typeface="Libre Franklin"/>
                <a:sym typeface="Libre Franklin"/>
              </a:defRPr>
            </a:lvl2pPr>
            <a:lvl3pPr marL="1828754" lvl="2" indent="-423323">
              <a:spcBef>
                <a:spcPts val="0"/>
              </a:spcBef>
              <a:spcAft>
                <a:spcPts val="0"/>
              </a:spcAft>
              <a:buSzPts val="1400"/>
              <a:buFont typeface="Libre Franklin"/>
              <a:buChar char="■"/>
              <a:defRPr>
                <a:latin typeface="Libre Franklin"/>
                <a:ea typeface="Libre Franklin"/>
                <a:cs typeface="Libre Franklin"/>
                <a:sym typeface="Libre Franklin"/>
              </a:defRPr>
            </a:lvl3pPr>
            <a:lvl4pPr marL="2438339" lvl="3" indent="-423323">
              <a:spcBef>
                <a:spcPts val="0"/>
              </a:spcBef>
              <a:spcAft>
                <a:spcPts val="0"/>
              </a:spcAft>
              <a:buSzPts val="1400"/>
              <a:buFont typeface="Libre Franklin"/>
              <a:buChar char="●"/>
              <a:defRPr>
                <a:latin typeface="Libre Franklin"/>
                <a:ea typeface="Libre Franklin"/>
                <a:cs typeface="Libre Franklin"/>
                <a:sym typeface="Libre Franklin"/>
              </a:defRPr>
            </a:lvl4pPr>
            <a:lvl5pPr marL="3047924" lvl="4" indent="-423323">
              <a:spcBef>
                <a:spcPts val="0"/>
              </a:spcBef>
              <a:spcAft>
                <a:spcPts val="0"/>
              </a:spcAft>
              <a:buSzPts val="1400"/>
              <a:buFont typeface="Libre Franklin"/>
              <a:buChar char="○"/>
              <a:defRPr>
                <a:latin typeface="Libre Franklin"/>
                <a:ea typeface="Libre Franklin"/>
                <a:cs typeface="Libre Franklin"/>
                <a:sym typeface="Libre Franklin"/>
              </a:defRPr>
            </a:lvl5pPr>
            <a:lvl6pPr marL="3657509" lvl="5" indent="-423323">
              <a:spcBef>
                <a:spcPts val="0"/>
              </a:spcBef>
              <a:spcAft>
                <a:spcPts val="0"/>
              </a:spcAft>
              <a:buSzPts val="1400"/>
              <a:buFont typeface="Libre Franklin"/>
              <a:buChar char="■"/>
              <a:defRPr>
                <a:latin typeface="Libre Franklin"/>
                <a:ea typeface="Libre Franklin"/>
                <a:cs typeface="Libre Franklin"/>
                <a:sym typeface="Libre Franklin"/>
              </a:defRPr>
            </a:lvl6pPr>
            <a:lvl7pPr marL="4267093" lvl="6" indent="-423323">
              <a:spcBef>
                <a:spcPts val="0"/>
              </a:spcBef>
              <a:spcAft>
                <a:spcPts val="0"/>
              </a:spcAft>
              <a:buSzPts val="1400"/>
              <a:buFont typeface="Libre Franklin"/>
              <a:buChar char="●"/>
              <a:defRPr>
                <a:latin typeface="Libre Franklin"/>
                <a:ea typeface="Libre Franklin"/>
                <a:cs typeface="Libre Franklin"/>
                <a:sym typeface="Libre Franklin"/>
              </a:defRPr>
            </a:lvl7pPr>
            <a:lvl8pPr marL="4876678" lvl="7" indent="-423323">
              <a:spcBef>
                <a:spcPts val="0"/>
              </a:spcBef>
              <a:spcAft>
                <a:spcPts val="0"/>
              </a:spcAft>
              <a:buSzPts val="1400"/>
              <a:buFont typeface="Libre Franklin"/>
              <a:buChar char="○"/>
              <a:defRPr>
                <a:latin typeface="Libre Franklin"/>
                <a:ea typeface="Libre Franklin"/>
                <a:cs typeface="Libre Franklin"/>
                <a:sym typeface="Libre Franklin"/>
              </a:defRPr>
            </a:lvl8pPr>
            <a:lvl9pPr marL="5486263" lvl="8" indent="-423323">
              <a:spcBef>
                <a:spcPts val="0"/>
              </a:spcBef>
              <a:spcAft>
                <a:spcPts val="0"/>
              </a:spcAft>
              <a:buSzPts val="1400"/>
              <a:buFont typeface="Libre Franklin"/>
              <a:buChar char="■"/>
              <a:defRPr>
                <a:latin typeface="Libre Franklin"/>
                <a:ea typeface="Libre Franklin"/>
                <a:cs typeface="Libre Franklin"/>
                <a:sym typeface="Libre Franklin"/>
              </a:defRPr>
            </a:lvl9pPr>
          </a:lstStyle>
          <a:p>
            <a:endParaRPr dirty="0"/>
          </a:p>
        </p:txBody>
      </p:sp>
      <p:cxnSp>
        <p:nvCxnSpPr>
          <p:cNvPr id="38" name="Google Shape;38;p6"/>
          <p:cNvCxnSpPr/>
          <p:nvPr/>
        </p:nvCxnSpPr>
        <p:spPr>
          <a:xfrm>
            <a:off x="2355867" y="463300"/>
            <a:ext cx="9422400" cy="0"/>
          </a:xfrm>
          <a:prstGeom prst="straightConnector1">
            <a:avLst/>
          </a:prstGeom>
          <a:noFill/>
          <a:ln w="9525" cap="flat" cmpd="sng">
            <a:solidFill>
              <a:srgbClr val="00245D"/>
            </a:solidFill>
            <a:prstDash val="solid"/>
            <a:round/>
            <a:headEnd type="none" w="med" len="med"/>
            <a:tailEnd type="none" w="med" len="med"/>
          </a:ln>
        </p:spPr>
      </p:cxnSp>
      <p:pic>
        <p:nvPicPr>
          <p:cNvPr id="39" name="Google Shape;39;p6"/>
          <p:cNvPicPr preferRelativeResize="0"/>
          <p:nvPr/>
        </p:nvPicPr>
        <p:blipFill rotWithShape="1">
          <a:blip r:embed="rId2">
            <a:alphaModFix/>
          </a:blip>
          <a:srcRect/>
          <a:stretch/>
        </p:blipFill>
        <p:spPr>
          <a:xfrm>
            <a:off x="415600" y="273234"/>
            <a:ext cx="1814925" cy="380133"/>
          </a:xfrm>
          <a:prstGeom prst="rect">
            <a:avLst/>
          </a:prstGeom>
          <a:noFill/>
          <a:ln>
            <a:noFill/>
          </a:ln>
        </p:spPr>
      </p:pic>
      <p:sp>
        <p:nvSpPr>
          <p:cNvPr id="2" name="Google Shape;37;p6">
            <a:extLst>
              <a:ext uri="{FF2B5EF4-FFF2-40B4-BE49-F238E27FC236}">
                <a16:creationId xmlns:a16="http://schemas.microsoft.com/office/drawing/2014/main" id="{CD4099F8-DBC2-3C35-6001-E40ECD6DDB06}"/>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rgbClr val="13294B"/>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582123226"/>
      </p:ext>
    </p:extLst>
  </p:cSld>
  <p:clrMapOvr>
    <a:masterClrMapping/>
  </p:clrMapOvr>
  <p:extLst>
    <p:ext uri="{DCECCB84-F9BA-43D5-87BE-67443E8EF086}">
      <p15:sldGuideLst xmlns:p15="http://schemas.microsoft.com/office/powerpoint/2012/main">
        <p15:guide id="1" orient="horz" pos="432">
          <p15:clr>
            <a:srgbClr val="FA7B17"/>
          </p15:clr>
        </p15:guide>
        <p15:guide id="2" orient="horz" pos="864">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8D7D-6911-6DEB-4CDA-EAC64DC241B2}"/>
              </a:ext>
            </a:extLst>
          </p:cNvPr>
          <p:cNvSpPr>
            <a:spLocks noGrp="1"/>
          </p:cNvSpPr>
          <p:nvPr>
            <p:ph type="title"/>
          </p:nvPr>
        </p:nvSpPr>
        <p:spPr>
          <a:xfrm>
            <a:off x="867924" y="1420838"/>
            <a:ext cx="3932237" cy="969718"/>
          </a:xfrm>
        </p:spPr>
        <p:txBody>
          <a:bodyPr anchor="ctr">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80E69515-03EB-94EC-2CC3-4AACBCF11106}"/>
              </a:ext>
            </a:extLst>
          </p:cNvPr>
          <p:cNvSpPr>
            <a:spLocks noGrp="1"/>
          </p:cNvSpPr>
          <p:nvPr>
            <p:ph type="pic" idx="1"/>
          </p:nvPr>
        </p:nvSpPr>
        <p:spPr>
          <a:xfrm>
            <a:off x="5022166" y="1420838"/>
            <a:ext cx="6305086" cy="44824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3CE51-14B3-D5D5-F034-D824FF945F01}"/>
              </a:ext>
            </a:extLst>
          </p:cNvPr>
          <p:cNvSpPr>
            <a:spLocks noGrp="1"/>
          </p:cNvSpPr>
          <p:nvPr>
            <p:ph type="body" sz="half" idx="2"/>
          </p:nvPr>
        </p:nvSpPr>
        <p:spPr>
          <a:xfrm>
            <a:off x="867924" y="2594904"/>
            <a:ext cx="3932237" cy="3316288"/>
          </a:xfrm>
        </p:spPr>
        <p:txBody>
          <a:bodyPr/>
          <a:lstStyle>
            <a:lvl1pPr marL="0" indent="0">
              <a:buNone/>
              <a:defRPr sz="1600">
                <a:solidFill>
                  <a:srgbClr val="E6006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5DEE376-C978-1BDB-F410-4AA8625C9C8B}"/>
              </a:ext>
            </a:extLst>
          </p:cNvPr>
          <p:cNvSpPr>
            <a:spLocks noGrp="1"/>
          </p:cNvSpPr>
          <p:nvPr>
            <p:ph type="dt" sz="half" idx="10"/>
          </p:nvPr>
        </p:nvSpPr>
        <p:spPr/>
        <p:txBody>
          <a:bodyPr/>
          <a:lstStyle/>
          <a:p>
            <a:fld id="{48836101-BC54-D441-9814-0D614FF35E9C}" type="datetimeFigureOut">
              <a:rPr lang="en-US" smtClean="0"/>
              <a:t>6/13/2023</a:t>
            </a:fld>
            <a:endParaRPr lang="en-US"/>
          </a:p>
        </p:txBody>
      </p:sp>
      <p:sp>
        <p:nvSpPr>
          <p:cNvPr id="6" name="Footer Placeholder 5">
            <a:extLst>
              <a:ext uri="{FF2B5EF4-FFF2-40B4-BE49-F238E27FC236}">
                <a16:creationId xmlns:a16="http://schemas.microsoft.com/office/drawing/2014/main" id="{5451B02F-9AAD-A4E5-E2D3-AC94E2174A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5D7B78-7D66-0E7D-43BE-FCB2C58DC41D}"/>
              </a:ext>
            </a:extLst>
          </p:cNvPr>
          <p:cNvSpPr>
            <a:spLocks noGrp="1"/>
          </p:cNvSpPr>
          <p:nvPr>
            <p:ph type="sldNum" sz="quarter" idx="12"/>
          </p:nvPr>
        </p:nvSpPr>
        <p:spPr/>
        <p:txBody>
          <a:bodyPr/>
          <a:lstStyle/>
          <a:p>
            <a:fld id="{8AD0B219-E207-8D43-AF58-2127D75811B8}" type="slidenum">
              <a:rPr lang="en-US" smtClean="0"/>
              <a:t>‹#›</a:t>
            </a:fld>
            <a:endParaRPr lang="en-US"/>
          </a:p>
        </p:txBody>
      </p:sp>
    </p:spTree>
    <p:extLst>
      <p:ext uri="{BB962C8B-B14F-4D97-AF65-F5344CB8AC3E}">
        <p14:creationId xmlns:p14="http://schemas.microsoft.com/office/powerpoint/2010/main" val="64256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4.w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5.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4E4342-4D11-DB02-9207-3A4B8F1CEBF8}"/>
              </a:ext>
            </a:extLst>
          </p:cNvPr>
          <p:cNvSpPr/>
          <p:nvPr userDrawn="1"/>
        </p:nvSpPr>
        <p:spPr>
          <a:xfrm>
            <a:off x="0" y="6176963"/>
            <a:ext cx="12192000" cy="681037"/>
          </a:xfrm>
          <a:prstGeom prst="rect">
            <a:avLst/>
          </a:prstGeom>
          <a:solidFill>
            <a:srgbClr val="E600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3C283506-DED2-9F7E-9E67-62276501609E}"/>
              </a:ext>
            </a:extLst>
          </p:cNvPr>
          <p:cNvSpPr>
            <a:spLocks noGrp="1"/>
          </p:cNvSpPr>
          <p:nvPr>
            <p:ph type="title"/>
          </p:nvPr>
        </p:nvSpPr>
        <p:spPr>
          <a:xfrm>
            <a:off x="838200" y="1353271"/>
            <a:ext cx="10515600" cy="825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79CED16-4D3C-55D6-8276-6E6D4C680996}"/>
              </a:ext>
            </a:extLst>
          </p:cNvPr>
          <p:cNvSpPr>
            <a:spLocks noGrp="1"/>
          </p:cNvSpPr>
          <p:nvPr>
            <p:ph type="body" idx="1"/>
          </p:nvPr>
        </p:nvSpPr>
        <p:spPr>
          <a:xfrm>
            <a:off x="838200" y="2341417"/>
            <a:ext cx="10515600" cy="36990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C05A1B-B882-BCB7-F39F-B961036367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fld id="{48836101-BC54-D441-9814-0D614FF35E9C}" type="datetimeFigureOut">
              <a:rPr lang="en-US" smtClean="0"/>
              <a:pPr/>
              <a:t>6/13/2023</a:t>
            </a:fld>
            <a:endParaRPr lang="en-US" dirty="0"/>
          </a:p>
        </p:txBody>
      </p:sp>
      <p:sp>
        <p:nvSpPr>
          <p:cNvPr id="5" name="Footer Placeholder 4">
            <a:extLst>
              <a:ext uri="{FF2B5EF4-FFF2-40B4-BE49-F238E27FC236}">
                <a16:creationId xmlns:a16="http://schemas.microsoft.com/office/drawing/2014/main" id="{EC314641-5756-D2E7-6AEB-AD5E3778AC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b="1">
                <a:ln>
                  <a:noFill/>
                </a:ln>
                <a:solidFill>
                  <a:schemeClr val="tx1"/>
                </a:solidFill>
              </a:defRPr>
            </a:lvl1pPr>
          </a:lstStyle>
          <a:p>
            <a:r>
              <a:rPr lang="en-US" dirty="0"/>
              <a:t>Community Health Forum</a:t>
            </a:r>
          </a:p>
        </p:txBody>
      </p:sp>
      <p:sp>
        <p:nvSpPr>
          <p:cNvPr id="6" name="Slide Number Placeholder 5">
            <a:extLst>
              <a:ext uri="{FF2B5EF4-FFF2-40B4-BE49-F238E27FC236}">
                <a16:creationId xmlns:a16="http://schemas.microsoft.com/office/drawing/2014/main" id="{09CC2ECA-174D-3E93-8932-C10A0E3063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AD0B219-E207-8D43-AF58-2127D75811B8}" type="slidenum">
              <a:rPr lang="en-US" smtClean="0"/>
              <a:pPr/>
              <a:t>‹#›</a:t>
            </a:fld>
            <a:endParaRPr lang="en-US" dirty="0"/>
          </a:p>
        </p:txBody>
      </p:sp>
      <p:pic>
        <p:nvPicPr>
          <p:cNvPr id="8" name="Picture 7">
            <a:extLst>
              <a:ext uri="{FF2B5EF4-FFF2-40B4-BE49-F238E27FC236}">
                <a16:creationId xmlns:a16="http://schemas.microsoft.com/office/drawing/2014/main" id="{7FE3D73B-0C6F-632B-A730-2B2041364DF4}"/>
              </a:ext>
            </a:extLst>
          </p:cNvPr>
          <p:cNvPicPr>
            <a:picLocks noChangeAspect="1"/>
          </p:cNvPicPr>
          <p:nvPr userDrawn="1"/>
        </p:nvPicPr>
        <p:blipFill>
          <a:blip r:embed="rId11"/>
          <a:stretch>
            <a:fillRect/>
          </a:stretch>
        </p:blipFill>
        <p:spPr>
          <a:xfrm>
            <a:off x="367148" y="295998"/>
            <a:ext cx="2286000" cy="825500"/>
          </a:xfrm>
          <a:prstGeom prst="rect">
            <a:avLst/>
          </a:prstGeom>
        </p:spPr>
      </p:pic>
      <p:pic>
        <p:nvPicPr>
          <p:cNvPr id="9" name="Picture 8">
            <a:extLst>
              <a:ext uri="{FF2B5EF4-FFF2-40B4-BE49-F238E27FC236}">
                <a16:creationId xmlns:a16="http://schemas.microsoft.com/office/drawing/2014/main" id="{F4D52B47-B3D3-DB40-44FB-62D9D5A6C67C}"/>
              </a:ext>
            </a:extLst>
          </p:cNvPr>
          <p:cNvPicPr>
            <a:picLocks noChangeAspect="1"/>
          </p:cNvPicPr>
          <p:nvPr userDrawn="1"/>
        </p:nvPicPr>
        <p:blipFill>
          <a:blip r:embed="rId12"/>
          <a:stretch>
            <a:fillRect/>
          </a:stretch>
        </p:blipFill>
        <p:spPr>
          <a:xfrm>
            <a:off x="9553375" y="237259"/>
            <a:ext cx="2286001" cy="1000125"/>
          </a:xfrm>
          <a:prstGeom prst="rect">
            <a:avLst/>
          </a:prstGeom>
        </p:spPr>
      </p:pic>
    </p:spTree>
    <p:extLst>
      <p:ext uri="{BB962C8B-B14F-4D97-AF65-F5344CB8AC3E}">
        <p14:creationId xmlns:p14="http://schemas.microsoft.com/office/powerpoint/2010/main" val="3528151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noChangeArrowheads="1"/>
          </p:cNvPicPr>
          <p:nvPr/>
        </p:nvPicPr>
        <p:blipFill>
          <a:blip r:embed="rId13" cstate="print"/>
          <a:srcRect l="42047" t="54750" r="43752" b="3381"/>
          <a:stretch>
            <a:fillRect/>
          </a:stretch>
        </p:blipFill>
        <p:spPr bwMode="auto">
          <a:xfrm>
            <a:off x="0" y="0"/>
            <a:ext cx="12192000" cy="6858000"/>
          </a:xfrm>
          <a:prstGeom prst="rect">
            <a:avLst/>
          </a:prstGeom>
          <a:noFill/>
          <a:ln w="9525">
            <a:noFill/>
            <a:miter lim="800000"/>
            <a:headEnd/>
            <a:tailEnd/>
          </a:ln>
        </p:spPr>
      </p:pic>
      <p:sp>
        <p:nvSpPr>
          <p:cNvPr id="1028" name="Title Placeholder 1"/>
          <p:cNvSpPr>
            <a:spLocks noGrp="1"/>
          </p:cNvSpPr>
          <p:nvPr>
            <p:ph type="title"/>
          </p:nvPr>
        </p:nvSpPr>
        <p:spPr bwMode="auto">
          <a:xfrm>
            <a:off x="203200" y="334962"/>
            <a:ext cx="10972800" cy="655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9" name="Text Placeholder 2"/>
          <p:cNvSpPr>
            <a:spLocks noGrp="1"/>
          </p:cNvSpPr>
          <p:nvPr>
            <p:ph type="body" idx="1"/>
          </p:nvPr>
        </p:nvSpPr>
        <p:spPr bwMode="auto">
          <a:xfrm>
            <a:off x="609600" y="1066801"/>
            <a:ext cx="109728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dirty="0" smtClean="0">
                <a:solidFill>
                  <a:schemeClr val="tx1">
                    <a:tint val="75000"/>
                  </a:schemeClr>
                </a:solidFill>
                <a:latin typeface="+mn-lt"/>
              </a:defRPr>
            </a:lvl1pPr>
          </a:lstStyle>
          <a:p>
            <a:fld id="{ED334AB6-69D4-48C6-B05F-A3B845E708FC}" type="datetimeFigureOut">
              <a:rPr lang="en-US" smtClean="0"/>
              <a:pPr/>
              <a:t>6/13/2023</a:t>
            </a:fld>
            <a:endParaRPr lang="en-US"/>
          </a:p>
        </p:txBody>
      </p:sp>
      <p:sp>
        <p:nvSpPr>
          <p:cNvPr id="9" name="Rectangle 8"/>
          <p:cNvSpPr/>
          <p:nvPr/>
        </p:nvSpPr>
        <p:spPr>
          <a:xfrm>
            <a:off x="0" y="152400"/>
            <a:ext cx="1219200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pic>
        <p:nvPicPr>
          <p:cNvPr id="1032" name="Picture 8" descr="02.wmf"/>
          <p:cNvPicPr>
            <a:picLocks noChangeAspect="1"/>
          </p:cNvPicPr>
          <p:nvPr/>
        </p:nvPicPr>
        <p:blipFill>
          <a:blip r:embed="rId14" cstate="print"/>
          <a:srcRect/>
          <a:stretch>
            <a:fillRect/>
          </a:stretch>
        </p:blipFill>
        <p:spPr bwMode="auto">
          <a:xfrm>
            <a:off x="10278534" y="6477000"/>
            <a:ext cx="1773767" cy="261938"/>
          </a:xfrm>
          <a:prstGeom prst="rect">
            <a:avLst/>
          </a:prstGeom>
          <a:noFill/>
          <a:ln w="9525">
            <a:noFill/>
            <a:miter lim="800000"/>
            <a:headEnd/>
            <a:tailEnd/>
          </a:ln>
        </p:spPr>
      </p:pic>
      <p:sp>
        <p:nvSpPr>
          <p:cNvPr id="8" name="Rectangle 7"/>
          <p:cNvSpPr/>
          <p:nvPr/>
        </p:nvSpPr>
        <p:spPr>
          <a:xfrm>
            <a:off x="-6351" y="-15875"/>
            <a:ext cx="12204701" cy="184150"/>
          </a:xfrm>
          <a:prstGeom prst="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Tree>
    <p:extLst>
      <p:ext uri="{BB962C8B-B14F-4D97-AF65-F5344CB8AC3E}">
        <p14:creationId xmlns:p14="http://schemas.microsoft.com/office/powerpoint/2010/main" val="19932378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rtl="0" eaLnBrk="1" fontAlgn="base" hangingPunct="1">
        <a:spcBef>
          <a:spcPct val="0"/>
        </a:spcBef>
        <a:spcAft>
          <a:spcPct val="0"/>
        </a:spcAft>
        <a:defRPr sz="4400" b="1" kern="1200">
          <a:solidFill>
            <a:schemeClr val="tx2"/>
          </a:solidFill>
          <a:latin typeface="Book Antiqua" pitchFamily="18" charset="0"/>
          <a:ea typeface="+mj-ea"/>
          <a:cs typeface="+mj-cs"/>
        </a:defRPr>
      </a:lvl1pPr>
      <a:lvl2pPr algn="l" rtl="0" eaLnBrk="1" fontAlgn="base" hangingPunct="1">
        <a:spcBef>
          <a:spcPct val="0"/>
        </a:spcBef>
        <a:spcAft>
          <a:spcPct val="0"/>
        </a:spcAft>
        <a:defRPr sz="4400">
          <a:solidFill>
            <a:schemeClr val="tx2"/>
          </a:solidFill>
          <a:latin typeface="Calibri" pitchFamily="34" charset="0"/>
        </a:defRPr>
      </a:lvl2pPr>
      <a:lvl3pPr algn="l" rtl="0" eaLnBrk="1" fontAlgn="base" hangingPunct="1">
        <a:spcBef>
          <a:spcPct val="0"/>
        </a:spcBef>
        <a:spcAft>
          <a:spcPct val="0"/>
        </a:spcAft>
        <a:defRPr sz="4400">
          <a:solidFill>
            <a:schemeClr val="tx2"/>
          </a:solidFill>
          <a:latin typeface="Calibri" pitchFamily="34" charset="0"/>
        </a:defRPr>
      </a:lvl3pPr>
      <a:lvl4pPr algn="l" rtl="0" eaLnBrk="1" fontAlgn="base" hangingPunct="1">
        <a:spcBef>
          <a:spcPct val="0"/>
        </a:spcBef>
        <a:spcAft>
          <a:spcPct val="0"/>
        </a:spcAft>
        <a:defRPr sz="4400">
          <a:solidFill>
            <a:schemeClr val="tx2"/>
          </a:solidFill>
          <a:latin typeface="Calibri" pitchFamily="34" charset="0"/>
        </a:defRPr>
      </a:lvl4pPr>
      <a:lvl5pPr algn="l" rtl="0" eaLnBrk="1" fontAlgn="base" hangingPunct="1">
        <a:spcBef>
          <a:spcPct val="0"/>
        </a:spcBef>
        <a:spcAft>
          <a:spcPct val="0"/>
        </a:spcAft>
        <a:defRPr sz="4400">
          <a:solidFill>
            <a:schemeClr val="tx2"/>
          </a:solidFill>
          <a:latin typeface="Calibri" pitchFamily="34" charset="0"/>
        </a:defRPr>
      </a:lvl5pPr>
      <a:lvl6pPr marL="457200" algn="l" rtl="0" eaLnBrk="1" fontAlgn="base" hangingPunct="1">
        <a:spcBef>
          <a:spcPct val="0"/>
        </a:spcBef>
        <a:spcAft>
          <a:spcPct val="0"/>
        </a:spcAft>
        <a:defRPr sz="4400">
          <a:solidFill>
            <a:schemeClr val="tx2"/>
          </a:solidFill>
          <a:latin typeface="Calibri" pitchFamily="34" charset="0"/>
        </a:defRPr>
      </a:lvl6pPr>
      <a:lvl7pPr marL="914400" algn="l" rtl="0" eaLnBrk="1" fontAlgn="base" hangingPunct="1">
        <a:spcBef>
          <a:spcPct val="0"/>
        </a:spcBef>
        <a:spcAft>
          <a:spcPct val="0"/>
        </a:spcAft>
        <a:defRPr sz="4400">
          <a:solidFill>
            <a:schemeClr val="tx2"/>
          </a:solidFill>
          <a:latin typeface="Calibri" pitchFamily="34" charset="0"/>
        </a:defRPr>
      </a:lvl7pPr>
      <a:lvl8pPr marL="1371600" algn="l" rtl="0" eaLnBrk="1" fontAlgn="base" hangingPunct="1">
        <a:spcBef>
          <a:spcPct val="0"/>
        </a:spcBef>
        <a:spcAft>
          <a:spcPct val="0"/>
        </a:spcAft>
        <a:defRPr sz="4400">
          <a:solidFill>
            <a:schemeClr val="tx2"/>
          </a:solidFill>
          <a:latin typeface="Calibri" pitchFamily="34" charset="0"/>
        </a:defRPr>
      </a:lvl8pPr>
      <a:lvl9pPr marL="1828800" algn="l" rtl="0" eaLnBrk="1" fontAlgn="base" hangingPunct="1">
        <a:spcBef>
          <a:spcPct val="0"/>
        </a:spcBef>
        <a:spcAft>
          <a:spcPct val="0"/>
        </a:spcAft>
        <a:defRPr sz="4400">
          <a:solidFill>
            <a:schemeClr val="tx2"/>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pPr lvl="1"/>
            <a:endParaRPr lang="en-US" dirty="0"/>
          </a:p>
          <a:p>
            <a:pPr lvl="1"/>
            <a:endParaRPr dirty="0"/>
          </a:p>
        </p:txBody>
      </p:sp>
      <p:sp>
        <p:nvSpPr>
          <p:cNvPr id="2" name="Google Shape;37;p6">
            <a:extLst>
              <a:ext uri="{FF2B5EF4-FFF2-40B4-BE49-F238E27FC236}">
                <a16:creationId xmlns:a16="http://schemas.microsoft.com/office/drawing/2014/main" id="{B107268C-B678-7F98-4924-FAD7114BD515}"/>
              </a:ext>
            </a:extLst>
          </p:cNvPr>
          <p:cNvSpPr txBox="1">
            <a:spLocks noGrp="1"/>
          </p:cNvSpPr>
          <p:nvPr>
            <p:ph type="sldNum" idx="4"/>
          </p:nvPr>
        </p:nvSpPr>
        <p:spPr>
          <a:xfrm>
            <a:off x="11148000" y="121367"/>
            <a:ext cx="731600" cy="389600"/>
          </a:xfrm>
          <a:prstGeom prst="rect">
            <a:avLst/>
          </a:prstGeom>
        </p:spPr>
        <p:txBody>
          <a:bodyPr spcFirstLastPara="1" wrap="square" lIns="91425" tIns="91425" rIns="91425" bIns="91425" anchor="ctr" anchorCtr="0">
            <a:noAutofit/>
          </a:bodyPr>
          <a:lstStyle>
            <a:lvl1pPr lvl="0" rtl="0">
              <a:lnSpc>
                <a:spcPct val="80000"/>
              </a:lnSpc>
              <a:buSzPts val="852"/>
              <a:buNone/>
              <a:defRPr sz="1200">
                <a:solidFill>
                  <a:srgbClr val="13294B"/>
                </a:solidFill>
                <a:latin typeface="Verdana" panose="020B0604030504040204" pitchFamily="34" charset="0"/>
                <a:ea typeface="Verdana" panose="020B0604030504040204" pitchFamily="34" charset="0"/>
                <a:cs typeface="Verdana" panose="020B0604030504040204" pitchFamily="34" charset="0"/>
                <a:sym typeface="Libre Franklin"/>
              </a:defRPr>
            </a:lvl1pPr>
            <a:lvl2pPr lvl="1" rtl="0">
              <a:lnSpc>
                <a:spcPct val="80000"/>
              </a:lnSpc>
              <a:buSzPts val="852"/>
              <a:buNone/>
              <a:defRPr sz="1093">
                <a:latin typeface="Libre Franklin"/>
                <a:ea typeface="Libre Franklin"/>
                <a:cs typeface="Libre Franklin"/>
                <a:sym typeface="Libre Franklin"/>
              </a:defRPr>
            </a:lvl2pPr>
            <a:lvl3pPr lvl="2" rtl="0">
              <a:lnSpc>
                <a:spcPct val="80000"/>
              </a:lnSpc>
              <a:buSzPts val="852"/>
              <a:buNone/>
              <a:defRPr sz="1093">
                <a:latin typeface="Libre Franklin"/>
                <a:ea typeface="Libre Franklin"/>
                <a:cs typeface="Libre Franklin"/>
                <a:sym typeface="Libre Franklin"/>
              </a:defRPr>
            </a:lvl3pPr>
            <a:lvl4pPr lvl="3" rtl="0">
              <a:lnSpc>
                <a:spcPct val="80000"/>
              </a:lnSpc>
              <a:buSzPts val="852"/>
              <a:buNone/>
              <a:defRPr sz="1093">
                <a:latin typeface="Libre Franklin"/>
                <a:ea typeface="Libre Franklin"/>
                <a:cs typeface="Libre Franklin"/>
                <a:sym typeface="Libre Franklin"/>
              </a:defRPr>
            </a:lvl4pPr>
            <a:lvl5pPr lvl="4" rtl="0">
              <a:lnSpc>
                <a:spcPct val="80000"/>
              </a:lnSpc>
              <a:buSzPts val="852"/>
              <a:buNone/>
              <a:defRPr sz="1093">
                <a:latin typeface="Libre Franklin"/>
                <a:ea typeface="Libre Franklin"/>
                <a:cs typeface="Libre Franklin"/>
                <a:sym typeface="Libre Franklin"/>
              </a:defRPr>
            </a:lvl5pPr>
            <a:lvl6pPr lvl="5" rtl="0">
              <a:lnSpc>
                <a:spcPct val="80000"/>
              </a:lnSpc>
              <a:buSzPts val="852"/>
              <a:buNone/>
              <a:defRPr sz="1093">
                <a:latin typeface="Libre Franklin"/>
                <a:ea typeface="Libre Franklin"/>
                <a:cs typeface="Libre Franklin"/>
                <a:sym typeface="Libre Franklin"/>
              </a:defRPr>
            </a:lvl6pPr>
            <a:lvl7pPr lvl="6" rtl="0">
              <a:lnSpc>
                <a:spcPct val="80000"/>
              </a:lnSpc>
              <a:buSzPts val="852"/>
              <a:buNone/>
              <a:defRPr sz="1093">
                <a:latin typeface="Libre Franklin"/>
                <a:ea typeface="Libre Franklin"/>
                <a:cs typeface="Libre Franklin"/>
                <a:sym typeface="Libre Franklin"/>
              </a:defRPr>
            </a:lvl7pPr>
            <a:lvl8pPr lvl="7" rtl="0">
              <a:lnSpc>
                <a:spcPct val="80000"/>
              </a:lnSpc>
              <a:buSzPts val="852"/>
              <a:buNone/>
              <a:defRPr sz="1093">
                <a:latin typeface="Libre Franklin"/>
                <a:ea typeface="Libre Franklin"/>
                <a:cs typeface="Libre Franklin"/>
                <a:sym typeface="Libre Franklin"/>
              </a:defRPr>
            </a:lvl8pPr>
            <a:lvl9pPr lvl="8" rtl="0">
              <a:lnSpc>
                <a:spcPct val="80000"/>
              </a:lnSpc>
              <a:buSzPts val="852"/>
              <a:buNone/>
              <a:defRPr sz="1093">
                <a:latin typeface="Libre Franklin"/>
                <a:ea typeface="Libre Franklin"/>
                <a:cs typeface="Libre Franklin"/>
                <a:sym typeface="Libre Franklin"/>
              </a:defRPr>
            </a:lvl9pPr>
          </a:lstStyle>
          <a:p>
            <a:pPr algn="r"/>
            <a:fld id="{00000000-1234-1234-1234-123412341234}" type="slidenum">
              <a:rPr lang="en" smtClean="0"/>
              <a:pPr algn="r"/>
              <a:t>‹#›</a:t>
            </a:fld>
            <a:endParaRPr lang="en" dirty="0"/>
          </a:p>
        </p:txBody>
      </p:sp>
    </p:spTree>
    <p:extLst>
      <p:ext uri="{BB962C8B-B14F-4D97-AF65-F5344CB8AC3E}">
        <p14:creationId xmlns:p14="http://schemas.microsoft.com/office/powerpoint/2010/main" val="2688362392"/>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5" r:id="rId4"/>
    <p:sldLayoutId id="2147483676" r:id="rId5"/>
    <p:sldLayoutId id="2147483704" r:id="rId6"/>
    <p:sldLayoutId id="214748371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609585" marR="0" lvl="0" indent="-457189" algn="l" rtl="0">
        <a:lnSpc>
          <a:spcPct val="100000"/>
        </a:lnSpc>
        <a:spcBef>
          <a:spcPts val="0"/>
        </a:spcBef>
        <a:spcAft>
          <a:spcPts val="0"/>
        </a:spcAft>
        <a:buClr>
          <a:srgbClr val="000000"/>
        </a:buClr>
        <a:buFont typeface="Wingdings" pitchFamily="2" charset="2"/>
        <a:buChar char="v"/>
        <a:defRPr sz="1867" b="0" i="0" u="none" strike="noStrike" cap="none">
          <a:solidFill>
            <a:srgbClr val="000000"/>
          </a:solidFill>
          <a:latin typeface="Arial"/>
          <a:ea typeface="Arial"/>
          <a:cs typeface="Arial"/>
          <a:sym typeface="Arial"/>
        </a:defRPr>
      </a:lvl1pPr>
      <a:lvl2pPr marL="1219170" marR="0" lvl="1" indent="-423323" algn="l" rtl="0">
        <a:lnSpc>
          <a:spcPct val="100000"/>
        </a:lnSpc>
        <a:spcBef>
          <a:spcPts val="0"/>
        </a:spcBef>
        <a:spcAft>
          <a:spcPts val="0"/>
        </a:spcAft>
        <a:buClr>
          <a:srgbClr val="000000"/>
        </a:buClr>
        <a:buFont typeface="Wingdings" pitchFamily="2" charset="2"/>
        <a:buChar char="v"/>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8247256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7255C216-973C-456F-9D44-0E11DED881C3}" type="datetimeFigureOut">
              <a:rPr lang="en-US" smtClean="0"/>
              <a:t>6/13/2023</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C8227400-89B3-4311-BAEB-129C9F55E695}" type="slidenum">
              <a:rPr lang="en-US" smtClean="0"/>
              <a:t>‹#›</a:t>
            </a:fld>
            <a:endParaRPr lang="en-US"/>
          </a:p>
        </p:txBody>
      </p:sp>
    </p:spTree>
    <p:extLst>
      <p:ext uri="{BB962C8B-B14F-4D97-AF65-F5344CB8AC3E}">
        <p14:creationId xmlns:p14="http://schemas.microsoft.com/office/powerpoint/2010/main" val="2687100250"/>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0CCEBB-6A0F-5084-393E-A2381565D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3FDEC6-3B28-3116-6727-7A2970F4F5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7D8CA9-73C6-4089-BF67-0A12BA184C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4B05CA-E417-2440-91C4-0D378748959C}" type="datetimeFigureOut">
              <a:t>6/13/2023</a:t>
            </a:fld>
            <a:endParaRPr lang="en-US"/>
          </a:p>
        </p:txBody>
      </p:sp>
      <p:sp>
        <p:nvSpPr>
          <p:cNvPr id="5" name="Footer Placeholder 4">
            <a:extLst>
              <a:ext uri="{FF2B5EF4-FFF2-40B4-BE49-F238E27FC236}">
                <a16:creationId xmlns:a16="http://schemas.microsoft.com/office/drawing/2014/main" id="{969A77BA-F6C7-E8CD-B4CE-955111E9F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9F41D6-FCE0-EFCE-DB9C-B92CC0ABE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B9200-784A-C946-B667-1A23158F6518}" type="slidenum">
              <a:t>‹#›</a:t>
            </a:fld>
            <a:endParaRPr lang="en-US"/>
          </a:p>
        </p:txBody>
      </p:sp>
    </p:spTree>
    <p:extLst>
      <p:ext uri="{BB962C8B-B14F-4D97-AF65-F5344CB8AC3E}">
        <p14:creationId xmlns:p14="http://schemas.microsoft.com/office/powerpoint/2010/main" val="28121265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208264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7B1E4-ACCD-1EF8-B2C2-83BC724CD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C48233-8547-FB41-87E9-E0E5E27A5F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49D07E-FC7A-AECF-AE6A-FAD8A40533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5135B-8D41-3445-A54E-60CBBA43772A}" type="datetimeFigureOut">
              <a:rPr lang="en-US" smtClean="0"/>
              <a:t>6/13/2023</a:t>
            </a:fld>
            <a:endParaRPr lang="en-US"/>
          </a:p>
        </p:txBody>
      </p:sp>
      <p:sp>
        <p:nvSpPr>
          <p:cNvPr id="5" name="Footer Placeholder 4">
            <a:extLst>
              <a:ext uri="{FF2B5EF4-FFF2-40B4-BE49-F238E27FC236}">
                <a16:creationId xmlns:a16="http://schemas.microsoft.com/office/drawing/2014/main" id="{DF05C2A7-E6F1-79B9-3768-665032E9E7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324E2-CBFD-C6BE-3729-5AB2CAD02E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9882F-0410-5A47-9B53-075AED3EF783}" type="slidenum">
              <a:rPr lang="en-US" smtClean="0"/>
              <a:t>‹#›</a:t>
            </a:fld>
            <a:endParaRPr lang="en-US"/>
          </a:p>
        </p:txBody>
      </p:sp>
    </p:spTree>
    <p:extLst>
      <p:ext uri="{BB962C8B-B14F-4D97-AF65-F5344CB8AC3E}">
        <p14:creationId xmlns:p14="http://schemas.microsoft.com/office/powerpoint/2010/main" val="189709675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vdh.virginia.gov/virginia-youth-survey/data-tables/" TargetMode="External"/><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hyperlink" Target="https://redcap.vdh.virginia.gov/redcap/surveys/?s=4PP8XDLR3D"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care@postpartumva.org" TargetMode="External"/><Relationship Id="rId2" Type="http://schemas.openxmlformats.org/officeDocument/2006/relationships/image" Target="../media/image24.png"/><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1.xml"/><Relationship Id="rId5" Type="http://schemas.openxmlformats.org/officeDocument/2006/relationships/hyperlink" Target="mailto:breanne.forbes-hubbard@vdh.virginia.gov" TargetMode="External"/><Relationship Id="rId4" Type="http://schemas.openxmlformats.org/officeDocument/2006/relationships/hyperlink" Target="https://virginiawellbeing.com/virginia-community-health-improvement-data-porta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hyperlink" Target="https://virginiapublichealth.org/join-us"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hyperlink" Target="https://www.virginiapublichealth.org/" TargetMode="Externa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hyperlink" Target="mailto:kenesha.smith@vdh.virginia.gov" TargetMode="External"/><Relationship Id="rId2" Type="http://schemas.openxmlformats.org/officeDocument/2006/relationships/hyperlink" Target="https://vdhweb.vdh.virginia.gov/community-health-improvement/wp-content/uploads/sites/66/2023/03/Community-Health-Epidemiologist-Data-Toolbox.pdf" TargetMode="External"/><Relationship Id="rId1" Type="http://schemas.openxmlformats.org/officeDocument/2006/relationships/slideLayout" Target="../slideLayouts/slideLayout16.xml"/><Relationship Id="rId5" Type="http://schemas.openxmlformats.org/officeDocument/2006/relationships/hyperlink" Target="mailto:guadalupe.Waquin@vdh.virginia.gov" TargetMode="External"/><Relationship Id="rId4" Type="http://schemas.openxmlformats.org/officeDocument/2006/relationships/hyperlink" Target="mailto:Khristina.Kanagy@vdh.virginia.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hyperlink" Target="mailto:consuelo.staton@vdh.virginia.gov"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https://www.vdh.virginia.gov/stroke/stroke-smart-virginia/" TargetMode="External"/><Relationship Id="rId2" Type="http://schemas.openxmlformats.org/officeDocument/2006/relationships/hyperlink" Target="https://www.train.org/virginia/course/1103516/details" TargetMode="External"/><Relationship Id="rId1" Type="http://schemas.openxmlformats.org/officeDocument/2006/relationships/slideLayout" Target="../slideLayouts/slideLayout4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hyperlink" Target="mailto:consuelo.staton@vdh.virginia.gov"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openxmlformats.org/officeDocument/2006/relationships/hyperlink" Target="mailto:kdmilkbank@chkd.org" TargetMode="External"/><Relationship Id="rId3" Type="http://schemas.openxmlformats.org/officeDocument/2006/relationships/image" Target="../media/image48.png"/><Relationship Id="rId7" Type="http://schemas.openxmlformats.org/officeDocument/2006/relationships/hyperlink" Target="http://www.chkd.org/milk"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0.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mailto:Meredith.Olson@vdh.virginia.gov-" TargetMode="External"/><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8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PRAMS@vdh.virginia.gov"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vdh.virginia.gov/prams/"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5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hyperlink" Target="https://redcap.vdh.virginia.gov/redcap/surveys/?s=4PP8XDLR3D" TargetMode="External"/><Relationship Id="rId4" Type="http://schemas.openxmlformats.org/officeDocument/2006/relationships/hyperlink" Target="https://www.vdh.virginia.gov/data/health-behavio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CDC1-EBB9-C349-DD7E-CE8037101800}"/>
              </a:ext>
            </a:extLst>
          </p:cNvPr>
          <p:cNvSpPr>
            <a:spLocks noGrp="1"/>
          </p:cNvSpPr>
          <p:nvPr>
            <p:ph type="ctrTitle"/>
          </p:nvPr>
        </p:nvSpPr>
        <p:spPr/>
        <p:txBody>
          <a:bodyPr/>
          <a:lstStyle/>
          <a:p>
            <a:r>
              <a:rPr lang="en-US" dirty="0"/>
              <a:t>2023 Virtual Vendors</a:t>
            </a:r>
          </a:p>
        </p:txBody>
      </p:sp>
      <p:sp>
        <p:nvSpPr>
          <p:cNvPr id="3" name="Subtitle 2">
            <a:extLst>
              <a:ext uri="{FF2B5EF4-FFF2-40B4-BE49-F238E27FC236}">
                <a16:creationId xmlns:a16="http://schemas.microsoft.com/office/drawing/2014/main" id="{D2D8FD69-B79F-76C2-3BCC-DAE19FF9C8AD}"/>
              </a:ext>
            </a:extLst>
          </p:cNvPr>
          <p:cNvSpPr>
            <a:spLocks noGrp="1"/>
          </p:cNvSpPr>
          <p:nvPr>
            <p:ph type="subTitle" idx="1"/>
          </p:nvPr>
        </p:nvSpPr>
        <p:spPr/>
        <p:txBody>
          <a:bodyPr/>
          <a:lstStyle/>
          <a:p>
            <a:r>
              <a:rPr lang="en-US" dirty="0"/>
              <a:t>Community Resources</a:t>
            </a:r>
          </a:p>
        </p:txBody>
      </p:sp>
    </p:spTree>
    <p:extLst>
      <p:ext uri="{BB962C8B-B14F-4D97-AF65-F5344CB8AC3E}">
        <p14:creationId xmlns:p14="http://schemas.microsoft.com/office/powerpoint/2010/main" val="241857889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prstGeom prst="rect">
            <a:avLst/>
          </a:prstGeom>
        </p:spPr>
        <p:txBody>
          <a:bodyPr spcFirstLastPara="1" wrap="square" lIns="121900" tIns="121900" rIns="121900" bIns="121900" anchor="t" anchorCtr="0">
            <a:noAutofit/>
          </a:bodyPr>
          <a:lstStyle/>
          <a:p>
            <a:pPr algn="ctr"/>
            <a:r>
              <a:rPr lang="en-US" dirty="0"/>
              <a:t>Youth Risk Behavioral Surveillance System</a:t>
            </a:r>
            <a:endParaRPr dirty="0"/>
          </a:p>
        </p:txBody>
      </p:sp>
      <p:sp>
        <p:nvSpPr>
          <p:cNvPr id="66" name="Google Shape;66;p10"/>
          <p:cNvSpPr txBox="1">
            <a:spLocks noGrp="1"/>
          </p:cNvSpPr>
          <p:nvPr>
            <p:ph type="body" idx="1"/>
          </p:nvPr>
        </p:nvSpPr>
        <p:spPr>
          <a:xfrm>
            <a:off x="415600" y="1828800"/>
            <a:ext cx="5835649" cy="4114800"/>
          </a:xfrm>
          <a:prstGeom prst="rect">
            <a:avLst/>
          </a:prstGeom>
        </p:spPr>
        <p:txBody>
          <a:bodyPr spcFirstLastPara="1" wrap="square" lIns="121900" tIns="121900" rIns="121900" bIns="121900" anchor="t" anchorCtr="0">
            <a:normAutofit fontScale="47500" lnSpcReduction="20000"/>
          </a:bodyPr>
          <a:lstStyle/>
          <a:p>
            <a:pPr marL="457189" indent="-457189">
              <a:spcAft>
                <a:spcPts val="1600"/>
              </a:spcAft>
              <a:buFont typeface="Wingdings" panose="05000000000000000000" pitchFamily="2" charset="2"/>
              <a:buChar char="Ø"/>
            </a:pPr>
            <a:r>
              <a:rPr lang="en-US" sz="3333" dirty="0">
                <a:solidFill>
                  <a:schemeClr val="tx1"/>
                </a:solidFill>
                <a:latin typeface="+mn-lt"/>
              </a:rPr>
              <a:t>Also called the Virginia Youth Survey (VYS).</a:t>
            </a:r>
          </a:p>
          <a:p>
            <a:pPr marL="457189" indent="-457189">
              <a:spcAft>
                <a:spcPts val="1600"/>
              </a:spcAft>
              <a:buFont typeface="Wingdings" panose="05000000000000000000" pitchFamily="2" charset="2"/>
              <a:buChar char="Ø"/>
            </a:pPr>
            <a:r>
              <a:rPr lang="en-US" sz="3333" dirty="0">
                <a:solidFill>
                  <a:schemeClr val="tx1"/>
                </a:solidFill>
                <a:latin typeface="+mn-lt"/>
              </a:rPr>
              <a:t>Conducted every other year in the Fall. (2015, 2017, 2019, 2021, 2023, etc.)</a:t>
            </a:r>
          </a:p>
          <a:p>
            <a:pPr marL="457189" indent="-457189">
              <a:spcAft>
                <a:spcPts val="1600"/>
              </a:spcAft>
              <a:buFont typeface="Wingdings" panose="05000000000000000000" pitchFamily="2" charset="2"/>
              <a:buChar char="Ø"/>
            </a:pPr>
            <a:r>
              <a:rPr lang="en-US" sz="3333" dirty="0">
                <a:solidFill>
                  <a:schemeClr val="tx1"/>
                </a:solidFill>
                <a:latin typeface="+mn-lt"/>
              </a:rPr>
              <a:t>Monitors priority health risk behaviors that contribute to the leading causes of death, disability, and social problems among youth.</a:t>
            </a:r>
          </a:p>
          <a:p>
            <a:pPr marL="1066773" lvl="1" indent="-457189">
              <a:spcAft>
                <a:spcPts val="1600"/>
              </a:spcAft>
              <a:buFont typeface="Wingdings" panose="05000000000000000000" pitchFamily="2" charset="2"/>
              <a:buChar char="Ø"/>
            </a:pPr>
            <a:r>
              <a:rPr lang="en-US" sz="3333" dirty="0">
                <a:solidFill>
                  <a:schemeClr val="tx1"/>
                </a:solidFill>
                <a:latin typeface="+mn-lt"/>
              </a:rPr>
              <a:t>Additional data are collected on sex and sexual orientation in the high school survey. </a:t>
            </a:r>
          </a:p>
          <a:p>
            <a:pPr>
              <a:buFont typeface="Wingdings" panose="05000000000000000000" pitchFamily="2" charset="2"/>
              <a:buChar char="Ø"/>
            </a:pPr>
            <a:r>
              <a:rPr lang="en-US" sz="3333" dirty="0">
                <a:solidFill>
                  <a:schemeClr val="tx1"/>
                </a:solidFill>
                <a:latin typeface="+mn-lt"/>
              </a:rPr>
              <a:t>The survey is anonymous, and no identifying data are collected.</a:t>
            </a:r>
          </a:p>
          <a:p>
            <a:pPr>
              <a:buFont typeface="Wingdings" panose="05000000000000000000" pitchFamily="2" charset="2"/>
              <a:buChar char="Ø"/>
            </a:pPr>
            <a:endParaRPr lang="en-US" sz="3333" dirty="0">
              <a:solidFill>
                <a:schemeClr val="tx1"/>
              </a:solidFill>
              <a:latin typeface="+mn-lt"/>
            </a:endParaRPr>
          </a:p>
          <a:p>
            <a:pPr>
              <a:buFont typeface="Wingdings" panose="05000000000000000000" pitchFamily="2" charset="2"/>
              <a:buChar char="Ø"/>
            </a:pPr>
            <a:r>
              <a:rPr lang="en-US" sz="3333" dirty="0">
                <a:solidFill>
                  <a:schemeClr val="tx1"/>
                </a:solidFill>
                <a:latin typeface="+mn-lt"/>
              </a:rPr>
              <a:t>Contractor: Market Decisions conducts the regional analysis.</a:t>
            </a:r>
            <a:endParaRPr lang="en-US" sz="3333" dirty="0">
              <a:latin typeface="+mn-lt"/>
            </a:endParaRPr>
          </a:p>
          <a:p>
            <a:pPr marL="0" indent="0">
              <a:spcAft>
                <a:spcPts val="1600"/>
              </a:spcAft>
              <a:buNone/>
            </a:pPr>
            <a:endParaRPr lang="en-US" dirty="0"/>
          </a:p>
        </p:txBody>
      </p:sp>
      <p:sp>
        <p:nvSpPr>
          <p:cNvPr id="2" name="Text Placeholder 1">
            <a:extLst>
              <a:ext uri="{FF2B5EF4-FFF2-40B4-BE49-F238E27FC236}">
                <a16:creationId xmlns:a16="http://schemas.microsoft.com/office/drawing/2014/main" id="{980A2227-2445-1BAA-ECB3-1D30B3CAFB45}"/>
              </a:ext>
            </a:extLst>
          </p:cNvPr>
          <p:cNvSpPr>
            <a:spLocks noGrp="1"/>
          </p:cNvSpPr>
          <p:nvPr>
            <p:ph type="body" idx="2"/>
          </p:nvPr>
        </p:nvSpPr>
        <p:spPr>
          <a:xfrm>
            <a:off x="6443200" y="1828800"/>
            <a:ext cx="5333200" cy="3891280"/>
          </a:xfrm>
        </p:spPr>
        <p:txBody>
          <a:bodyPr>
            <a:noAutofit/>
          </a:bodyPr>
          <a:lstStyle/>
          <a:p>
            <a:pPr rtl="0">
              <a:buFont typeface="Wingdings" panose="05000000000000000000" pitchFamily="2" charset="2"/>
              <a:buChar char="Ø"/>
            </a:pPr>
            <a:r>
              <a:rPr lang="en-US" sz="1600" dirty="0">
                <a:solidFill>
                  <a:schemeClr val="tx1"/>
                </a:solidFill>
                <a:latin typeface="+mn-lt"/>
              </a:rPr>
              <a:t>Conducted electronically and paper-pencil.</a:t>
            </a:r>
          </a:p>
          <a:p>
            <a:pPr rtl="0">
              <a:buFont typeface="Wingdings" panose="05000000000000000000" pitchFamily="2" charset="2"/>
              <a:buChar char="Ø"/>
            </a:pPr>
            <a:endParaRPr lang="en-US" sz="1600" dirty="0">
              <a:solidFill>
                <a:schemeClr val="tx1"/>
              </a:solidFill>
              <a:latin typeface="+mn-lt"/>
            </a:endParaRPr>
          </a:p>
          <a:p>
            <a:pPr rtl="0">
              <a:buFont typeface="Wingdings" panose="05000000000000000000" pitchFamily="2" charset="2"/>
              <a:buChar char="Ø"/>
            </a:pPr>
            <a:r>
              <a:rPr lang="en-US" sz="1600" dirty="0">
                <a:solidFill>
                  <a:schemeClr val="tx1"/>
                </a:solidFill>
                <a:latin typeface="+mn-lt"/>
              </a:rPr>
              <a:t>Middle and High schools are randomly selected by CDC to participate. </a:t>
            </a:r>
          </a:p>
          <a:p>
            <a:pPr marL="126997" indent="0">
              <a:buNone/>
            </a:pPr>
            <a:endParaRPr lang="en-US" sz="1600" dirty="0">
              <a:solidFill>
                <a:schemeClr val="tx1"/>
              </a:solidFill>
              <a:latin typeface="+mn-lt"/>
            </a:endParaRPr>
          </a:p>
          <a:p>
            <a:pPr marL="126997" indent="0">
              <a:buNone/>
            </a:pPr>
            <a:r>
              <a:rPr lang="en-US" sz="1600" b="1" dirty="0">
                <a:solidFill>
                  <a:schemeClr val="tx1"/>
                </a:solidFill>
                <a:latin typeface="+mn-lt"/>
                <a:ea typeface="Lato" panose="020F0502020204030203" pitchFamily="34" charset="0"/>
                <a:cs typeface="Lato" panose="020F0502020204030203" pitchFamily="34" charset="0"/>
              </a:rPr>
              <a:t>YRBSS Data Tables</a:t>
            </a:r>
            <a:endParaRPr lang="en-US" sz="1600" dirty="0">
              <a:solidFill>
                <a:schemeClr val="tx1"/>
              </a:solidFill>
              <a:latin typeface="+mn-lt"/>
              <a:ea typeface="Lato Light" panose="020F0502020204030203" pitchFamily="34" charset="0"/>
              <a:cs typeface="Lato Light" panose="020F0502020204030203" pitchFamily="34" charset="0"/>
            </a:endParaRPr>
          </a:p>
          <a:p>
            <a:pPr>
              <a:buFont typeface="Wingdings" panose="05000000000000000000" pitchFamily="2" charset="2"/>
              <a:buChar char="v"/>
            </a:pPr>
            <a:r>
              <a:rPr lang="en-US" sz="1600" dirty="0">
                <a:solidFill>
                  <a:schemeClr val="tx1"/>
                </a:solidFill>
                <a:latin typeface="+mn-lt"/>
                <a:ea typeface="Lato Light" panose="020F0502020204030203" pitchFamily="34" charset="0"/>
                <a:cs typeface="Lato Light" panose="020F0502020204030203" pitchFamily="34" charset="0"/>
              </a:rPr>
              <a:t>To learn more about youth health behaviors, visit </a:t>
            </a:r>
            <a:r>
              <a:rPr lang="en-US" sz="1600" dirty="0">
                <a:solidFill>
                  <a:schemeClr val="accent1">
                    <a:lumMod val="50000"/>
                  </a:schemeClr>
                </a:solidFill>
                <a:latin typeface="+mn-lt"/>
                <a:ea typeface="Lato Light" panose="020F0502020204030203" pitchFamily="34" charset="0"/>
                <a:cs typeface="Lato Light" panose="020F0502020204030203" pitchFamily="34" charset="0"/>
                <a:hlinkClick r:id="rId3"/>
              </a:rPr>
              <a:t>https://www.vdh.virginia.gov/virginia-youth-survey/data-tables/</a:t>
            </a:r>
            <a:endParaRPr lang="en-US" sz="1600" dirty="0">
              <a:solidFill>
                <a:schemeClr val="accent1">
                  <a:lumMod val="50000"/>
                </a:schemeClr>
              </a:solidFill>
              <a:latin typeface="+mn-lt"/>
              <a:ea typeface="Lato Light" panose="020F0502020204030203" pitchFamily="34" charset="0"/>
              <a:cs typeface="Lato Light" panose="020F0502020204030203" pitchFamily="34" charset="0"/>
            </a:endParaRPr>
          </a:p>
          <a:p>
            <a:pPr marL="126997" indent="0">
              <a:buNone/>
            </a:pPr>
            <a:endParaRPr lang="en-US" sz="1600" b="1" dirty="0">
              <a:solidFill>
                <a:schemeClr val="tx1"/>
              </a:solidFill>
              <a:latin typeface="+mn-lt"/>
              <a:ea typeface="Lato Light" panose="020F0502020204030203" pitchFamily="34" charset="0"/>
              <a:cs typeface="Lato Light" panose="020F0502020204030203" pitchFamily="34" charset="0"/>
            </a:endParaRPr>
          </a:p>
          <a:p>
            <a:pPr marL="126997" indent="0">
              <a:buNone/>
            </a:pPr>
            <a:r>
              <a:rPr lang="en-US" sz="1600" b="1" dirty="0">
                <a:solidFill>
                  <a:schemeClr val="tx1"/>
                </a:solidFill>
                <a:latin typeface="+mn-lt"/>
                <a:ea typeface="Lato Light" panose="020F0502020204030203" pitchFamily="34" charset="0"/>
                <a:cs typeface="Lato Light" panose="020F0502020204030203" pitchFamily="34" charset="0"/>
              </a:rPr>
              <a:t>YRBSS Data Request Form</a:t>
            </a:r>
          </a:p>
          <a:p>
            <a:pPr>
              <a:buFont typeface="Wingdings" panose="05000000000000000000" pitchFamily="2" charset="2"/>
              <a:buChar char="v"/>
            </a:pPr>
            <a:r>
              <a:rPr lang="en-US" sz="1600" dirty="0">
                <a:solidFill>
                  <a:schemeClr val="tx1"/>
                </a:solidFill>
                <a:latin typeface="+mj-lt"/>
                <a:ea typeface="Lato Light" panose="020F0502020204030203" pitchFamily="34" charset="0"/>
                <a:cs typeface="Lato Light" panose="020F0502020204030203" pitchFamily="34" charset="0"/>
              </a:rPr>
              <a:t>If specific data is not available, c</a:t>
            </a:r>
            <a:r>
              <a:rPr lang="en-US" sz="1600" dirty="0">
                <a:solidFill>
                  <a:schemeClr val="tx1"/>
                </a:solidFill>
                <a:latin typeface="+mn-lt"/>
                <a:ea typeface="Lato Light" panose="020F0502020204030203" pitchFamily="34" charset="0"/>
                <a:cs typeface="Lato Light" panose="020F0502020204030203" pitchFamily="34" charset="0"/>
              </a:rPr>
              <a:t>omplete a </a:t>
            </a:r>
            <a:r>
              <a:rPr lang="en-US" sz="1600" dirty="0">
                <a:solidFill>
                  <a:schemeClr val="accent1">
                    <a:lumMod val="50000"/>
                  </a:schemeClr>
                </a:solidFill>
                <a:latin typeface="+mn-lt"/>
                <a:ea typeface="Lato Light" panose="020F0502020204030203" pitchFamily="34" charset="0"/>
                <a:cs typeface="Lato Light" panose="020F0502020204030203" pitchFamily="34" charset="0"/>
                <a:hlinkClick r:id="rId4">
                  <a:extLst>
                    <a:ext uri="{A12FA001-AC4F-418D-AE19-62706E023703}">
                      <ahyp:hlinkClr xmlns:ahyp="http://schemas.microsoft.com/office/drawing/2018/hyperlinkcolor" val="tx"/>
                    </a:ext>
                  </a:extLst>
                </a:hlinkClick>
              </a:rPr>
              <a:t>data request form</a:t>
            </a:r>
            <a:r>
              <a:rPr lang="en-US" sz="1600" dirty="0">
                <a:solidFill>
                  <a:schemeClr val="accent1">
                    <a:lumMod val="50000"/>
                  </a:schemeClr>
                </a:solidFill>
                <a:latin typeface="+mn-lt"/>
                <a:ea typeface="Lato Light" panose="020F0502020204030203" pitchFamily="34" charset="0"/>
                <a:cs typeface="Lato Light" panose="020F0502020204030203" pitchFamily="34" charset="0"/>
              </a:rPr>
              <a:t>.</a:t>
            </a:r>
            <a:endParaRPr lang="en-US" sz="1600" dirty="0"/>
          </a:p>
        </p:txBody>
      </p:sp>
      <p:sp>
        <p:nvSpPr>
          <p:cNvPr id="67" name="Google Shape;67;p10"/>
          <p:cNvSpPr txBox="1">
            <a:spLocks noGrp="1"/>
          </p:cNvSpPr>
          <p:nvPr>
            <p:ph type="sldNum" idx="4"/>
          </p:nvPr>
        </p:nvSpPr>
        <p:spPr>
          <a:prstGeom prst="rect">
            <a:avLst/>
          </a:prstGeom>
        </p:spPr>
        <p:txBody>
          <a:bodyPr spcFirstLastPara="1" wrap="square" lIns="121900" tIns="121900" rIns="121900" bIns="121900" anchor="ctr" anchorCtr="0">
            <a:noAutofit/>
          </a:bodyPr>
          <a:lstStyle/>
          <a:p>
            <a:pPr algn="r">
              <a:buClr>
                <a:srgbClr val="000000"/>
              </a:buClr>
            </a:pPr>
            <a:fld id="{00000000-1234-1234-1234-123412341234}" type="slidenum">
              <a:rPr lang="en" dirty="0"/>
              <a:pPr algn="r">
                <a:buClr>
                  <a:srgbClr val="000000"/>
                </a:buClr>
              </a:pPr>
              <a:t>10</a:t>
            </a:fld>
            <a:endParaRPr dirty="0"/>
          </a:p>
        </p:txBody>
      </p:sp>
    </p:spTree>
    <p:extLst>
      <p:ext uri="{BB962C8B-B14F-4D97-AF65-F5344CB8AC3E}">
        <p14:creationId xmlns:p14="http://schemas.microsoft.com/office/powerpoint/2010/main" val="3064348876"/>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10;&#10;Description automatically generated">
            <a:extLst>
              <a:ext uri="{FF2B5EF4-FFF2-40B4-BE49-F238E27FC236}">
                <a16:creationId xmlns:a16="http://schemas.microsoft.com/office/drawing/2014/main" id="{E2AB1BE5-45AD-997F-B558-6355E5B38A69}"/>
              </a:ext>
            </a:extLst>
          </p:cNvPr>
          <p:cNvPicPr>
            <a:picLocks noChangeAspect="1"/>
          </p:cNvPicPr>
          <p:nvPr/>
        </p:nvPicPr>
        <p:blipFill>
          <a:blip r:embed="rId2"/>
          <a:stretch>
            <a:fillRect/>
          </a:stretch>
        </p:blipFill>
        <p:spPr>
          <a:xfrm>
            <a:off x="603756" y="261931"/>
            <a:ext cx="4817533" cy="883276"/>
          </a:xfrm>
          <a:prstGeom prst="rect">
            <a:avLst/>
          </a:prstGeom>
        </p:spPr>
      </p:pic>
      <p:sp>
        <p:nvSpPr>
          <p:cNvPr id="5" name="TextBox 4">
            <a:extLst>
              <a:ext uri="{FF2B5EF4-FFF2-40B4-BE49-F238E27FC236}">
                <a16:creationId xmlns:a16="http://schemas.microsoft.com/office/drawing/2014/main" id="{52522D08-34BA-D400-5BF5-4D7D5B412433}"/>
              </a:ext>
            </a:extLst>
          </p:cNvPr>
          <p:cNvSpPr txBox="1"/>
          <p:nvPr/>
        </p:nvSpPr>
        <p:spPr>
          <a:xfrm>
            <a:off x="386276" y="1467864"/>
            <a:ext cx="11440219"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a:ln>
                  <a:noFill/>
                </a:ln>
                <a:solidFill>
                  <a:srgbClr val="2D328D"/>
                </a:solidFill>
                <a:effectLst/>
                <a:uLnTx/>
                <a:uFillTx/>
                <a:latin typeface="Cambria"/>
                <a:ea typeface="+mn-ea"/>
                <a:cs typeface="Arial"/>
              </a:rPr>
              <a:t>Mission</a:t>
            </a:r>
            <a:r>
              <a:rPr kumimoji="0" lang="en-US" sz="2600" b="0" i="0" u="none" strike="noStrike" kern="1200" cap="none" spc="0" normalizeH="0" baseline="0" noProof="0" dirty="0">
                <a:ln>
                  <a:noFill/>
                </a:ln>
                <a:solidFill>
                  <a:srgbClr val="2D328D"/>
                </a:solidFill>
                <a:effectLst/>
                <a:uLnTx/>
                <a:uFillTx/>
                <a:latin typeface="Cambria"/>
                <a:ea typeface="+mn-ea"/>
                <a:cs typeface="Arial"/>
              </a:rPr>
              <a:t>: To educate families, healthcare providers, and communities about Perinatal Mood &amp; Anxiety Disorders (PMADs), provide resources to help perinatal people and their families overcome anxiety, depression, and other PMADs.​</a:t>
            </a:r>
            <a:endParaRPr kumimoji="0" lang="en-US" sz="2600" b="0" i="0" u="none" strike="noStrike" kern="1200" cap="none" spc="0" normalizeH="0" baseline="0" noProof="0" dirty="0">
              <a:ln>
                <a:noFill/>
              </a:ln>
              <a:solidFill>
                <a:srgbClr val="2D328D"/>
              </a:solidFill>
              <a:effectLst/>
              <a:uLnTx/>
              <a:uFillTx/>
              <a:latin typeface="Cambria"/>
              <a:ea typeface="Cambri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600" b="1" i="0" u="none" strike="noStrike" kern="1200" cap="none" spc="0" normalizeH="0" baseline="0" noProof="0" dirty="0">
                <a:ln>
                  <a:noFill/>
                </a:ln>
                <a:solidFill>
                  <a:srgbClr val="2D328D"/>
                </a:solidFill>
                <a:effectLst/>
                <a:uLnTx/>
                <a:uFillTx/>
                <a:latin typeface="Cambria"/>
                <a:ea typeface="+mn-ea"/>
                <a:cs typeface="Arial"/>
              </a:rPr>
              <a:t>Services/Programs:</a:t>
            </a:r>
            <a:r>
              <a:rPr kumimoji="0" lang="en-US" sz="2600" b="0" i="0" u="none" strike="noStrike" kern="1200" cap="none" spc="0" normalizeH="0" baseline="0" noProof="0" dirty="0">
                <a:ln>
                  <a:noFill/>
                </a:ln>
                <a:solidFill>
                  <a:srgbClr val="2D328D"/>
                </a:solidFill>
                <a:effectLst/>
                <a:uLnTx/>
                <a:uFillTx/>
                <a:latin typeface="Cambria"/>
                <a:ea typeface="+mn-ea"/>
                <a:cs typeface="Arial"/>
              </a:rPr>
              <a:t> We provide the following free direct services: Warmline, Social Support Groups, Peer Mentor Program, and Care Coordination​</a:t>
            </a:r>
            <a:endParaRPr kumimoji="0" lang="en-US" sz="2600" b="0" i="0" u="none" strike="noStrike" kern="1200" cap="none" spc="0" normalizeH="0" baseline="0" noProof="0" dirty="0">
              <a:ln>
                <a:noFill/>
              </a:ln>
              <a:solidFill>
                <a:srgbClr val="2D328D"/>
              </a:solidFill>
              <a:effectLst/>
              <a:uLnTx/>
              <a:uFillTx/>
              <a:latin typeface="Cambria"/>
              <a:ea typeface="Cambria"/>
              <a:cs typeface="Arial"/>
            </a:endParaRP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 sz="2600" b="1" i="0" u="none" strike="noStrike" kern="1200" cap="none" spc="0" normalizeH="0" baseline="0" noProof="0" dirty="0">
                <a:ln>
                  <a:noFill/>
                </a:ln>
                <a:solidFill>
                  <a:srgbClr val="2D328D"/>
                </a:solidFill>
                <a:effectLst/>
                <a:uLnTx/>
                <a:uFillTx/>
                <a:latin typeface="Cambria"/>
                <a:ea typeface="Cambria"/>
                <a:cs typeface="Arial"/>
              </a:rPr>
              <a:t>Referral Process:</a:t>
            </a:r>
            <a:r>
              <a:rPr kumimoji="0" lang="en" sz="2600" b="0" i="0" u="none" strike="noStrike" kern="1200" cap="none" spc="0" normalizeH="0" baseline="0" noProof="0" dirty="0">
                <a:ln>
                  <a:noFill/>
                </a:ln>
                <a:solidFill>
                  <a:srgbClr val="2D328D"/>
                </a:solidFill>
                <a:effectLst/>
                <a:uLnTx/>
                <a:uFillTx/>
                <a:latin typeface="Cambria"/>
                <a:ea typeface="Cambria"/>
                <a:cs typeface="Arial"/>
              </a:rPr>
              <a:t> </a:t>
            </a:r>
            <a:r>
              <a:rPr kumimoji="0" lang="en" sz="2600" b="0" i="0" u="none" strike="noStrike" kern="1200" cap="none" spc="0" normalizeH="0" baseline="0" noProof="0" dirty="0" err="1">
                <a:ln>
                  <a:noFill/>
                </a:ln>
                <a:solidFill>
                  <a:srgbClr val="2D328D"/>
                </a:solidFill>
                <a:effectLst/>
                <a:uLnTx/>
                <a:uFillTx/>
                <a:latin typeface="Cambria"/>
                <a:ea typeface="Cambria"/>
                <a:cs typeface="Arial"/>
              </a:rPr>
              <a:t>PSVa</a:t>
            </a:r>
            <a:r>
              <a:rPr kumimoji="0" lang="en" sz="2600" b="0" i="0" u="none" strike="noStrike" kern="1200" cap="none" spc="0" normalizeH="0" baseline="0" noProof="0" dirty="0">
                <a:ln>
                  <a:noFill/>
                </a:ln>
                <a:solidFill>
                  <a:srgbClr val="2D328D"/>
                </a:solidFill>
                <a:effectLst/>
                <a:uLnTx/>
                <a:uFillTx/>
                <a:latin typeface="Cambria"/>
                <a:ea typeface="Cambria"/>
                <a:cs typeface="Arial"/>
              </a:rPr>
              <a:t> will help perinatal families find necessary resources and funding for mental health services, if needed, without barriers to entry.  </a:t>
            </a:r>
            <a:endParaRPr kumimoji="0" lang="en-US" sz="2600" b="0" i="0" u="none" strike="noStrike" kern="1200" cap="none" spc="0" normalizeH="0" baseline="0" noProof="0">
              <a:ln>
                <a:noFill/>
              </a:ln>
              <a:solidFill>
                <a:srgbClr val="2D328D"/>
              </a:solidFill>
              <a:effectLst/>
              <a:uLnTx/>
              <a:uFillTx/>
              <a:latin typeface="Cambria"/>
              <a:ea typeface="Cambria"/>
              <a:cs typeface="Arial"/>
            </a:endParaRPr>
          </a:p>
          <a:p>
            <a:pPr marL="914400" marR="0" lvl="1"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 sz="2600" b="0" i="0" u="none" strike="noStrike" kern="1200" cap="none" spc="0" normalizeH="0" baseline="0" noProof="0" dirty="0">
                <a:ln>
                  <a:noFill/>
                </a:ln>
                <a:solidFill>
                  <a:srgbClr val="2D328D"/>
                </a:solidFill>
                <a:effectLst/>
                <a:uLnTx/>
                <a:uFillTx/>
                <a:latin typeface="Cambria"/>
                <a:ea typeface="Cambria"/>
                <a:cs typeface="Arial"/>
              </a:rPr>
              <a:t>Email </a:t>
            </a:r>
            <a:r>
              <a:rPr kumimoji="0" lang="en" sz="2600" b="0" i="0" u="none" strike="noStrike" kern="1200" cap="none" spc="0" normalizeH="0" baseline="0" noProof="0" dirty="0">
                <a:ln>
                  <a:noFill/>
                </a:ln>
                <a:solidFill>
                  <a:srgbClr val="2D328D"/>
                </a:solidFill>
                <a:effectLst/>
                <a:uLnTx/>
                <a:uFillTx/>
                <a:latin typeface="Cambria"/>
                <a:ea typeface="Cambria"/>
                <a:cs typeface="Arial"/>
                <a:hlinkClick r:id="rId3"/>
              </a:rPr>
              <a:t>care@postpartumva.org</a:t>
            </a:r>
            <a:endParaRPr kumimoji="0" lang="en-US" sz="2600" b="0" i="0" u="none" strike="noStrike" kern="1200" cap="none" spc="0" normalizeH="0" baseline="0" noProof="0" dirty="0">
              <a:ln>
                <a:noFill/>
              </a:ln>
              <a:solidFill>
                <a:srgbClr val="000000"/>
              </a:solidFill>
              <a:effectLst/>
              <a:uLnTx/>
              <a:uFillTx/>
              <a:latin typeface="Calibri" panose="020F0502020204030204"/>
              <a:ea typeface="Cambria"/>
              <a:cs typeface="Calibri" panose="020F0502020204030204"/>
            </a:endParaRPr>
          </a:p>
          <a:p>
            <a:pPr marL="914400" marR="0" lvl="1"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 sz="2600" b="0" i="0" u="none" strike="noStrike" kern="1200" cap="none" spc="0" normalizeH="0" baseline="0" noProof="0" dirty="0">
                <a:ln>
                  <a:noFill/>
                </a:ln>
                <a:solidFill>
                  <a:srgbClr val="2D328D"/>
                </a:solidFill>
                <a:effectLst/>
                <a:uLnTx/>
                <a:uFillTx/>
                <a:latin typeface="Cambria"/>
                <a:ea typeface="Cambria"/>
                <a:cs typeface="Arial"/>
              </a:rPr>
              <a:t>Call our Warmline 703-829-7152 (English or Spanish)</a:t>
            </a:r>
            <a:endParaRPr kumimoji="0" lang="en-US" sz="2600" b="0" i="0" u="none" strike="noStrike" kern="1200" cap="none" spc="0" normalizeH="0" baseline="0" noProof="0" dirty="0">
              <a:ln>
                <a:noFill/>
              </a:ln>
              <a:solidFill>
                <a:srgbClr val="000000"/>
              </a:solidFill>
              <a:effectLst/>
              <a:uLnTx/>
              <a:uFillTx/>
              <a:latin typeface="Calibri" panose="020F0502020204030204"/>
              <a:ea typeface="Cambria"/>
              <a:cs typeface="Calibri"/>
            </a:endParaRPr>
          </a:p>
          <a:p>
            <a:pPr marL="914400" marR="0" lvl="1" indent="-342900" algn="l" defTabSz="914400" rtl="0" eaLnBrk="1" fontAlgn="auto" latinLnBrk="0" hangingPunct="1">
              <a:lnSpc>
                <a:spcPct val="100000"/>
              </a:lnSpc>
              <a:spcBef>
                <a:spcPts val="0"/>
              </a:spcBef>
              <a:spcAft>
                <a:spcPts val="0"/>
              </a:spcAft>
              <a:buClrTx/>
              <a:buSzTx/>
              <a:buFont typeface="Arial,Sans-Serif"/>
              <a:buChar char="•"/>
              <a:tabLst/>
              <a:defRPr/>
            </a:pPr>
            <a:r>
              <a:rPr kumimoji="0" lang="en" sz="2600" b="0" i="0" u="none" strike="noStrike" kern="1200" cap="none" spc="0" normalizeH="0" baseline="0" noProof="0" dirty="0">
                <a:ln>
                  <a:noFill/>
                </a:ln>
                <a:solidFill>
                  <a:srgbClr val="2D328D"/>
                </a:solidFill>
                <a:effectLst/>
                <a:uLnTx/>
                <a:uFillTx/>
                <a:latin typeface="Cambria"/>
                <a:ea typeface="Cambria"/>
                <a:cs typeface="Arial"/>
              </a:rPr>
              <a:t>Text 540-698-1277 (English) and 757-550-4234 (Spanish)</a:t>
            </a:r>
            <a:endParaRPr kumimoji="0" lang="en-US" sz="26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6" name="Picture 6" descr="Qr code&#10;&#10;Description automatically generated">
            <a:extLst>
              <a:ext uri="{FF2B5EF4-FFF2-40B4-BE49-F238E27FC236}">
                <a16:creationId xmlns:a16="http://schemas.microsoft.com/office/drawing/2014/main" id="{6F0BF20A-F3BF-6790-3079-D90ABC631D20}"/>
              </a:ext>
            </a:extLst>
          </p:cNvPr>
          <p:cNvPicPr>
            <a:picLocks noChangeAspect="1"/>
          </p:cNvPicPr>
          <p:nvPr/>
        </p:nvPicPr>
        <p:blipFill rotWithShape="1">
          <a:blip r:embed="rId4"/>
          <a:srcRect l="17647" t="9645" r="18039" b="10069"/>
          <a:stretch/>
        </p:blipFill>
        <p:spPr>
          <a:xfrm>
            <a:off x="9935127" y="4921351"/>
            <a:ext cx="1764257" cy="1701866"/>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23E1028-B985-25D4-6B20-0CFC278F235A}"/>
              </a:ext>
            </a:extLst>
          </p:cNvPr>
          <p:cNvSpPr txBox="1"/>
          <p:nvPr/>
        </p:nvSpPr>
        <p:spPr>
          <a:xfrm>
            <a:off x="133564" y="242975"/>
            <a:ext cx="6318607" cy="35548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F1111"/>
                </a:solidFill>
                <a:effectLst/>
                <a:uLnTx/>
                <a:uFillTx/>
                <a:latin typeface="Tahoma" panose="020B0604030504040204" pitchFamily="34" charset="0"/>
                <a:ea typeface="Tahoma" panose="020B0604030504040204" pitchFamily="34" charset="0"/>
                <a:cs typeface="Tahoma" panose="020B0604030504040204" pitchFamily="34" charset="0"/>
              </a:rPr>
              <a:t>This book closes the gap between what people think Excel can do &amp;   what they can achieve in the tool. </a:t>
            </a: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3000" b="1" i="0" u="none" strike="noStrike" kern="1200" cap="none" spc="0" normalizeH="0" baseline="0" noProof="0">
                <a:ln>
                  <a:noFill/>
                </a:ln>
                <a:solidFill>
                  <a:srgbClr val="0F1111"/>
                </a:solidFill>
                <a:effectLst/>
                <a:uLnTx/>
                <a:uFillTx/>
                <a:latin typeface="Tahoma" panose="020B0604030504040204" pitchFamily="34" charset="0"/>
                <a:ea typeface="Tahoma" panose="020B0604030504040204" pitchFamily="34" charset="0"/>
                <a:cs typeface="Tahoma" panose="020B0604030504040204" pitchFamily="34" charset="0"/>
              </a:rPr>
              <a:t>Data Visualization in Excel </a:t>
            </a:r>
            <a:r>
              <a:rPr kumimoji="0" lang="en-US" sz="3000" b="0" i="0" u="none" strike="noStrike" kern="1200" cap="none" spc="0" normalizeH="0" baseline="0" noProof="0">
                <a:ln>
                  <a:noFill/>
                </a:ln>
                <a:solidFill>
                  <a:srgbClr val="0F1111"/>
                </a:solidFill>
                <a:effectLst/>
                <a:uLnTx/>
                <a:uFillTx/>
                <a:latin typeface="Tahoma" panose="020B0604030504040204" pitchFamily="34" charset="0"/>
                <a:ea typeface="Tahoma" panose="020B0604030504040204" pitchFamily="34" charset="0"/>
                <a:cs typeface="Tahoma" panose="020B0604030504040204" pitchFamily="34" charset="0"/>
              </a:rPr>
              <a:t>is the perfect guide for anyone who wants to create better, more effective, and more engaging data visualizations.</a:t>
            </a:r>
            <a:endPar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Table&#10;&#10;Description automatically generated">
            <a:extLst>
              <a:ext uri="{FF2B5EF4-FFF2-40B4-BE49-F238E27FC236}">
                <a16:creationId xmlns:a16="http://schemas.microsoft.com/office/drawing/2014/main" id="{667D438B-AE6E-1A3D-E8DA-1CA419794C4D}"/>
              </a:ext>
            </a:extLst>
          </p:cNvPr>
          <p:cNvPicPr>
            <a:picLocks noChangeAspect="1"/>
          </p:cNvPicPr>
          <p:nvPr/>
        </p:nvPicPr>
        <p:blipFill rotWithShape="1">
          <a:blip r:embed="rId2"/>
          <a:srcRect t="8947" b="5143"/>
          <a:stretch/>
        </p:blipFill>
        <p:spPr>
          <a:xfrm>
            <a:off x="6853310" y="0"/>
            <a:ext cx="5338690" cy="6858000"/>
          </a:xfrm>
          <a:prstGeom prst="rect">
            <a:avLst/>
          </a:prstGeom>
        </p:spPr>
      </p:pic>
      <p:sp>
        <p:nvSpPr>
          <p:cNvPr id="14" name="TextBox 13">
            <a:extLst>
              <a:ext uri="{FF2B5EF4-FFF2-40B4-BE49-F238E27FC236}">
                <a16:creationId xmlns:a16="http://schemas.microsoft.com/office/drawing/2014/main" id="{245BCA93-9979-9D10-B60D-29F7449CA426}"/>
              </a:ext>
            </a:extLst>
          </p:cNvPr>
          <p:cNvSpPr txBox="1"/>
          <p:nvPr/>
        </p:nvSpPr>
        <p:spPr>
          <a:xfrm>
            <a:off x="241443" y="5087091"/>
            <a:ext cx="610284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3CA84F"/>
                </a:solidFill>
                <a:effectLst/>
                <a:uLnTx/>
                <a:uFillTx/>
                <a:latin typeface="Tahoma" panose="020B0604030504040204" pitchFamily="34" charset="0"/>
                <a:ea typeface="Tahoma" panose="020B0604030504040204" pitchFamily="34" charset="0"/>
                <a:cs typeface="Tahoma" panose="020B0604030504040204" pitchFamily="34" charset="0"/>
              </a:rPr>
              <a:t>Get your copy today!</a:t>
            </a:r>
          </a:p>
        </p:txBody>
      </p:sp>
      <p:pic>
        <p:nvPicPr>
          <p:cNvPr id="16" name="Picture 15" descr="A qr code with green squares&#10;&#10;Description automatically generated with medium confidence">
            <a:extLst>
              <a:ext uri="{FF2B5EF4-FFF2-40B4-BE49-F238E27FC236}">
                <a16:creationId xmlns:a16="http://schemas.microsoft.com/office/drawing/2014/main" id="{76A49595-05F5-F51C-7B01-F8394E158BAE}"/>
              </a:ext>
            </a:extLst>
          </p:cNvPr>
          <p:cNvPicPr>
            <a:picLocks noChangeAspect="1"/>
          </p:cNvPicPr>
          <p:nvPr/>
        </p:nvPicPr>
        <p:blipFill>
          <a:blip r:embed="rId3"/>
          <a:stretch>
            <a:fillRect/>
          </a:stretch>
        </p:blipFill>
        <p:spPr>
          <a:xfrm>
            <a:off x="3602355" y="4036211"/>
            <a:ext cx="2578814" cy="2578814"/>
          </a:xfrm>
          <a:prstGeom prst="rect">
            <a:avLst/>
          </a:prstGeom>
        </p:spPr>
      </p:pic>
    </p:spTree>
    <p:extLst>
      <p:ext uri="{BB962C8B-B14F-4D97-AF65-F5344CB8AC3E}">
        <p14:creationId xmlns:p14="http://schemas.microsoft.com/office/powerpoint/2010/main" val="949817860"/>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7031BC-2E85-46A2-BC04-DBC48D8F8A52}"/>
              </a:ext>
            </a:extLst>
          </p:cNvPr>
          <p:cNvSpPr>
            <a:spLocks noGrp="1"/>
          </p:cNvSpPr>
          <p:nvPr>
            <p:ph type="title"/>
          </p:nvPr>
        </p:nvSpPr>
        <p:spPr>
          <a:xfrm>
            <a:off x="2038187" y="-179960"/>
            <a:ext cx="7963225" cy="962585"/>
          </a:xfrm>
        </p:spPr>
        <p:txBody>
          <a:bodyPr>
            <a:normAutofit/>
          </a:bodyPr>
          <a:lstStyle/>
          <a:p>
            <a:r>
              <a:rPr lang="en-US" sz="2800" dirty="0">
                <a:solidFill>
                  <a:srgbClr val="002060"/>
                </a:solidFill>
              </a:rPr>
              <a:t>Virginia Community Health Improvement Data Portal</a:t>
            </a:r>
          </a:p>
        </p:txBody>
      </p:sp>
      <p:sp>
        <p:nvSpPr>
          <p:cNvPr id="6" name="Content Placeholder 5">
            <a:extLst>
              <a:ext uri="{FF2B5EF4-FFF2-40B4-BE49-F238E27FC236}">
                <a16:creationId xmlns:a16="http://schemas.microsoft.com/office/drawing/2014/main" id="{7B6434BD-77C2-4056-AAA6-BA78814F2937}"/>
              </a:ext>
            </a:extLst>
          </p:cNvPr>
          <p:cNvSpPr>
            <a:spLocks noGrp="1"/>
          </p:cNvSpPr>
          <p:nvPr>
            <p:ph sz="half" idx="1"/>
          </p:nvPr>
        </p:nvSpPr>
        <p:spPr>
          <a:xfrm>
            <a:off x="175855" y="782625"/>
            <a:ext cx="5181600" cy="4833257"/>
          </a:xfrm>
        </p:spPr>
        <p:txBody>
          <a:bodyPr>
            <a:normAutofit fontScale="77500" lnSpcReduction="20000"/>
          </a:bodyPr>
          <a:lstStyle/>
          <a:p>
            <a:pPr marL="0" indent="0" algn="ctr">
              <a:buNone/>
            </a:pPr>
            <a:r>
              <a:rPr lang="en-US" sz="2000" b="1" u="sng" dirty="0"/>
              <a:t>Assessment Tool</a:t>
            </a:r>
          </a:p>
          <a:p>
            <a:pPr marL="0" indent="0" algn="ctr">
              <a:buNone/>
            </a:pPr>
            <a:r>
              <a:rPr lang="en-US" sz="2000" dirty="0"/>
              <a:t>Over 100 national, state, local data indicators</a:t>
            </a:r>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r>
              <a:rPr lang="en-US" sz="1700" b="1" dirty="0"/>
              <a:t>Who</a:t>
            </a:r>
            <a:r>
              <a:rPr lang="en-US" sz="1700" dirty="0"/>
              <a:t> should use the CHI Data Portal? </a:t>
            </a:r>
          </a:p>
          <a:p>
            <a:pPr marL="285750" indent="-285750">
              <a:buFont typeface="Arial" panose="020B0604020202020204" pitchFamily="34" charset="0"/>
              <a:buChar char="•"/>
            </a:pPr>
            <a:r>
              <a:rPr lang="en-US" sz="1700" dirty="0"/>
              <a:t>Local health departments, hospital systems, school systems, elected officials, community-based organizations, employers, individual Virginians.</a:t>
            </a:r>
          </a:p>
        </p:txBody>
      </p:sp>
      <p:sp>
        <p:nvSpPr>
          <p:cNvPr id="7" name="Content Placeholder 6">
            <a:extLst>
              <a:ext uri="{FF2B5EF4-FFF2-40B4-BE49-F238E27FC236}">
                <a16:creationId xmlns:a16="http://schemas.microsoft.com/office/drawing/2014/main" id="{F8B9F01B-7838-43EB-9FCE-2249E8BED1EF}"/>
              </a:ext>
            </a:extLst>
          </p:cNvPr>
          <p:cNvSpPr>
            <a:spLocks noGrp="1"/>
          </p:cNvSpPr>
          <p:nvPr>
            <p:ph sz="half" idx="2"/>
          </p:nvPr>
        </p:nvSpPr>
        <p:spPr>
          <a:xfrm>
            <a:off x="6791581" y="782625"/>
            <a:ext cx="5181600" cy="6379803"/>
          </a:xfrm>
        </p:spPr>
        <p:txBody>
          <a:bodyPr>
            <a:normAutofit fontScale="77500" lnSpcReduction="20000"/>
          </a:bodyPr>
          <a:lstStyle/>
          <a:p>
            <a:pPr marL="0" indent="0" algn="ctr">
              <a:buNone/>
            </a:pPr>
            <a:r>
              <a:rPr lang="en-US" sz="2000" b="1" u="sng" dirty="0"/>
              <a:t>Map Room</a:t>
            </a:r>
          </a:p>
          <a:p>
            <a:pPr marL="0" indent="0" algn="ctr">
              <a:buNone/>
            </a:pPr>
            <a:r>
              <a:rPr lang="en-US" sz="2000" dirty="0"/>
              <a:t>Over 30,000 mappable data layers</a:t>
            </a:r>
          </a:p>
          <a:p>
            <a:pPr marL="285750" indent="-285750">
              <a:buFont typeface="Arial" panose="020B0604020202020204" pitchFamily="34" charset="0"/>
              <a:buChar char="•"/>
            </a:pPr>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r>
              <a:rPr lang="en-US" sz="1800" b="1" dirty="0"/>
              <a:t>Why</a:t>
            </a:r>
            <a:r>
              <a:rPr lang="en-US" sz="1800" dirty="0"/>
              <a:t> should you use the CHI Data Portal?</a:t>
            </a:r>
          </a:p>
          <a:p>
            <a:pPr marL="285750" indent="-285750">
              <a:buFont typeface="Arial" panose="020B0604020202020204" pitchFamily="34" charset="0"/>
              <a:buChar char="•"/>
            </a:pPr>
            <a:r>
              <a:rPr lang="en-US" sz="1800" dirty="0"/>
              <a:t>Learn about how social determinants are impacting health and workforce readiness of your service area – from zip code level to regions to the state as a whole.</a:t>
            </a:r>
          </a:p>
        </p:txBody>
      </p:sp>
      <p:pic>
        <p:nvPicPr>
          <p:cNvPr id="12" name="Picture 11">
            <a:extLst>
              <a:ext uri="{FF2B5EF4-FFF2-40B4-BE49-F238E27FC236}">
                <a16:creationId xmlns:a16="http://schemas.microsoft.com/office/drawing/2014/main" id="{65BFD082-74B3-4112-BFCB-C951BA094A94}"/>
              </a:ext>
            </a:extLst>
          </p:cNvPr>
          <p:cNvPicPr>
            <a:picLocks noChangeAspect="1"/>
          </p:cNvPicPr>
          <p:nvPr/>
        </p:nvPicPr>
        <p:blipFill rotWithShape="1">
          <a:blip r:embed="rId2"/>
          <a:srcRect t="9353"/>
          <a:stretch/>
        </p:blipFill>
        <p:spPr>
          <a:xfrm>
            <a:off x="8042405" y="1399583"/>
            <a:ext cx="2162028" cy="3510975"/>
          </a:xfrm>
          <a:prstGeom prst="rect">
            <a:avLst/>
          </a:prstGeom>
        </p:spPr>
      </p:pic>
      <p:pic>
        <p:nvPicPr>
          <p:cNvPr id="14" name="Picture 13">
            <a:extLst>
              <a:ext uri="{FF2B5EF4-FFF2-40B4-BE49-F238E27FC236}">
                <a16:creationId xmlns:a16="http://schemas.microsoft.com/office/drawing/2014/main" id="{C9BEAE86-36EE-49AA-8C0E-133A0A77E5F7}"/>
              </a:ext>
            </a:extLst>
          </p:cNvPr>
          <p:cNvPicPr>
            <a:picLocks noChangeAspect="1"/>
          </p:cNvPicPr>
          <p:nvPr/>
        </p:nvPicPr>
        <p:blipFill>
          <a:blip r:embed="rId3"/>
          <a:stretch>
            <a:fillRect/>
          </a:stretch>
        </p:blipFill>
        <p:spPr>
          <a:xfrm>
            <a:off x="350210" y="1438838"/>
            <a:ext cx="5353195" cy="3069723"/>
          </a:xfrm>
          <a:prstGeom prst="rect">
            <a:avLst/>
          </a:prstGeom>
        </p:spPr>
      </p:pic>
      <p:sp>
        <p:nvSpPr>
          <p:cNvPr id="2" name="TextBox 1">
            <a:extLst>
              <a:ext uri="{FF2B5EF4-FFF2-40B4-BE49-F238E27FC236}">
                <a16:creationId xmlns:a16="http://schemas.microsoft.com/office/drawing/2014/main" id="{055835B6-D7C0-7376-9AEF-279B62CF8364}"/>
              </a:ext>
            </a:extLst>
          </p:cNvPr>
          <p:cNvSpPr txBox="1"/>
          <p:nvPr/>
        </p:nvSpPr>
        <p:spPr>
          <a:xfrm>
            <a:off x="175855" y="5922254"/>
            <a:ext cx="11720492" cy="1000274"/>
          </a:xfrm>
          <a:prstGeom prst="rect">
            <a:avLst/>
          </a:prstGeom>
          <a:noFill/>
        </p:spPr>
        <p:txBody>
          <a:bodyPr wrap="square" rtlCol="0">
            <a:spAutoFit/>
          </a:bodyPr>
          <a:lstStyle/>
          <a:p>
            <a:pPr algn="ctr"/>
            <a:r>
              <a:rPr lang="en-US" sz="1200" dirty="0">
                <a:solidFill>
                  <a:srgbClr val="002060"/>
                </a:solidFill>
              </a:rPr>
              <a:t>Easily access data needed for grant applications and reporting and work smarter, not harder – </a:t>
            </a:r>
            <a:r>
              <a:rPr lang="en-US" sz="1200" dirty="0">
                <a:solidFill>
                  <a:srgbClr val="002060"/>
                </a:solidFill>
                <a:latin typeface="Calibri" panose="020F0502020204030204" pitchFamily="34" charset="0"/>
                <a:cs typeface="Times New Roman" panose="02020603050405020304" pitchFamily="18" charset="0"/>
              </a:rPr>
              <a:t>i</a:t>
            </a:r>
            <a:r>
              <a:rPr lang="en-US"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 can be challenging for community-based organizations, economic development organizations, legislators, or the public to find data about where they live, work, and play. The CHI Data Portal puts granular data at your fingertips. </a:t>
            </a:r>
            <a:r>
              <a:rPr lang="en-US" sz="1200" dirty="0">
                <a:solidFill>
                  <a:srgbClr val="002060"/>
                </a:solidFill>
              </a:rPr>
              <a:t>Visit the portal at </a:t>
            </a:r>
            <a:r>
              <a:rPr lang="en-US" sz="1200" dirty="0">
                <a:solidFill>
                  <a:srgbClr val="0563C1"/>
                </a:solidFill>
                <a:hlinkClick r:id="rId4">
                  <a:extLst>
                    <a:ext uri="{A12FA001-AC4F-418D-AE19-62706E023703}">
                      <ahyp:hlinkClr xmlns:ahyp="http://schemas.microsoft.com/office/drawing/2018/hyperlinkcolor" val="tx"/>
                    </a:ext>
                  </a:extLst>
                </a:hlinkClick>
              </a:rPr>
              <a:t>virginiawellbeing.com/</a:t>
            </a:r>
            <a:r>
              <a:rPr lang="en-US" sz="1200" dirty="0" err="1">
                <a:solidFill>
                  <a:srgbClr val="0563C1"/>
                </a:solidFill>
                <a:hlinkClick r:id="rId4">
                  <a:extLst>
                    <a:ext uri="{A12FA001-AC4F-418D-AE19-62706E023703}">
                      <ahyp:hlinkClr xmlns:ahyp="http://schemas.microsoft.com/office/drawing/2018/hyperlinkcolor" val="tx"/>
                    </a:ext>
                  </a:extLst>
                </a:hlinkClick>
              </a:rPr>
              <a:t>virginia</a:t>
            </a:r>
            <a:r>
              <a:rPr lang="en-US" sz="1200" dirty="0">
                <a:solidFill>
                  <a:srgbClr val="002060"/>
                </a:solidFill>
                <a:hlinkClick r:id="rId4">
                  <a:extLst>
                    <a:ext uri="{A12FA001-AC4F-418D-AE19-62706E023703}">
                      <ahyp:hlinkClr xmlns:ahyp="http://schemas.microsoft.com/office/drawing/2018/hyperlinkcolor" val="tx"/>
                    </a:ext>
                  </a:extLst>
                </a:hlinkClick>
              </a:rPr>
              <a:t>-community-health-improvement-data-portal/</a:t>
            </a:r>
            <a:endParaRPr lang="en-US" sz="1200" dirty="0">
              <a:solidFill>
                <a:srgbClr val="002060"/>
              </a:solidFill>
            </a:endParaRPr>
          </a:p>
          <a:p>
            <a:pPr algn="ctr"/>
            <a:r>
              <a:rPr lang="en-US" sz="1200" dirty="0">
                <a:solidFill>
                  <a:srgbClr val="002060"/>
                </a:solidFill>
              </a:rPr>
              <a:t>Need more information? Contact </a:t>
            </a:r>
            <a:r>
              <a:rPr lang="en-US" sz="1200" dirty="0">
                <a:solidFill>
                  <a:srgbClr val="002060"/>
                </a:solidFill>
                <a:hlinkClick r:id="rId5">
                  <a:extLst>
                    <a:ext uri="{A12FA001-AC4F-418D-AE19-62706E023703}">
                      <ahyp:hlinkClr xmlns:ahyp="http://schemas.microsoft.com/office/drawing/2018/hyperlinkcolor" val="tx"/>
                    </a:ext>
                  </a:extLst>
                </a:hlinkClick>
              </a:rPr>
              <a:t>Breanne Forbes Hubbard </a:t>
            </a:r>
            <a:r>
              <a:rPr lang="en-US" sz="1200" dirty="0">
                <a:solidFill>
                  <a:srgbClr val="002060"/>
                </a:solidFill>
              </a:rPr>
              <a:t>at the Virginia Department of Health</a:t>
            </a:r>
          </a:p>
          <a:p>
            <a:endParaRPr lang="en-US" sz="1050" dirty="0"/>
          </a:p>
        </p:txBody>
      </p:sp>
      <p:sp>
        <p:nvSpPr>
          <p:cNvPr id="3" name="TextBox 2">
            <a:extLst>
              <a:ext uri="{FF2B5EF4-FFF2-40B4-BE49-F238E27FC236}">
                <a16:creationId xmlns:a16="http://schemas.microsoft.com/office/drawing/2014/main" id="{F4E4E22B-7CAA-9380-A5CF-B526EF04CB69}"/>
              </a:ext>
            </a:extLst>
          </p:cNvPr>
          <p:cNvSpPr txBox="1"/>
          <p:nvPr/>
        </p:nvSpPr>
        <p:spPr>
          <a:xfrm>
            <a:off x="459647" y="476253"/>
            <a:ext cx="11513534" cy="461665"/>
          </a:xfrm>
          <a:prstGeom prst="rect">
            <a:avLst/>
          </a:prstGeom>
          <a:noFill/>
        </p:spPr>
        <p:txBody>
          <a:bodyPr wrap="square" rtlCol="0">
            <a:spAutoFit/>
          </a:bodyPr>
          <a:lstStyle/>
          <a:p>
            <a:pPr algn="ctr"/>
            <a:r>
              <a:rPr lang="en-US" sz="1200" b="0" i="0" dirty="0">
                <a:solidFill>
                  <a:srgbClr val="002060"/>
                </a:solidFill>
                <a:effectLst/>
                <a:latin typeface="Open Sans" panose="020B0606030504020204" pitchFamily="34" charset="0"/>
              </a:rPr>
              <a:t>The CHI Data Portal improves access to up-to-date, state-level health data; supports robust community health assessments; and supports the alignment of health priorities across public and private health systems in Virginia.</a:t>
            </a:r>
            <a:endParaRPr lang="en-US" sz="1200" dirty="0">
              <a:solidFill>
                <a:srgbClr val="002060"/>
              </a:solidFill>
            </a:endParaRPr>
          </a:p>
        </p:txBody>
      </p:sp>
    </p:spTree>
    <p:extLst>
      <p:ext uri="{BB962C8B-B14F-4D97-AF65-F5344CB8AC3E}">
        <p14:creationId xmlns:p14="http://schemas.microsoft.com/office/powerpoint/2010/main" val="1143307417"/>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3"/>
          <p:cNvSpPr/>
          <p:nvPr/>
        </p:nvSpPr>
        <p:spPr>
          <a:xfrm>
            <a:off x="0" y="5954984"/>
            <a:ext cx="12192000" cy="914400"/>
          </a:xfrm>
          <a:prstGeom prst="rect">
            <a:avLst/>
          </a:prstGeom>
          <a:solidFill>
            <a:srgbClr val="01206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2" name="Google Shape;122;p3" descr="A picture containing text&#10;&#10;Description automatically generated"/>
          <p:cNvPicPr preferRelativeResize="0"/>
          <p:nvPr/>
        </p:nvPicPr>
        <p:blipFill rotWithShape="1">
          <a:blip r:embed="rId3">
            <a:alphaModFix/>
          </a:blip>
          <a:srcRect/>
          <a:stretch/>
        </p:blipFill>
        <p:spPr>
          <a:xfrm>
            <a:off x="10376109" y="5954984"/>
            <a:ext cx="1648133" cy="778614"/>
          </a:xfrm>
          <a:prstGeom prst="rect">
            <a:avLst/>
          </a:prstGeom>
          <a:noFill/>
          <a:ln>
            <a:noFill/>
          </a:ln>
        </p:spPr>
      </p:pic>
      <p:pic>
        <p:nvPicPr>
          <p:cNvPr id="8" name="Google Shape;102;p2">
            <a:extLst>
              <a:ext uri="{FF2B5EF4-FFF2-40B4-BE49-F238E27FC236}">
                <a16:creationId xmlns:a16="http://schemas.microsoft.com/office/drawing/2014/main" id="{2EA4A36D-3F60-4AD9-9833-F60E1B0A6DC7}"/>
              </a:ext>
            </a:extLst>
          </p:cNvPr>
          <p:cNvPicPr preferRelativeResize="0"/>
          <p:nvPr/>
        </p:nvPicPr>
        <p:blipFill rotWithShape="1">
          <a:blip r:embed="rId4">
            <a:alphaModFix/>
          </a:blip>
          <a:srcRect/>
          <a:stretch/>
        </p:blipFill>
        <p:spPr>
          <a:xfrm>
            <a:off x="4096872" y="282898"/>
            <a:ext cx="4171342" cy="2780802"/>
          </a:xfrm>
          <a:prstGeom prst="rect">
            <a:avLst/>
          </a:prstGeom>
          <a:noFill/>
          <a:ln>
            <a:noFill/>
          </a:ln>
        </p:spPr>
      </p:pic>
      <p:sp>
        <p:nvSpPr>
          <p:cNvPr id="5" name="TextBox 4">
            <a:extLst>
              <a:ext uri="{FF2B5EF4-FFF2-40B4-BE49-F238E27FC236}">
                <a16:creationId xmlns:a16="http://schemas.microsoft.com/office/drawing/2014/main" id="{3B5F1E8B-0934-4A81-9376-ECA83D3FC69B}"/>
              </a:ext>
            </a:extLst>
          </p:cNvPr>
          <p:cNvSpPr txBox="1"/>
          <p:nvPr/>
        </p:nvSpPr>
        <p:spPr>
          <a:xfrm>
            <a:off x="605117" y="3276873"/>
            <a:ext cx="10981765" cy="1323439"/>
          </a:xfrm>
          <a:prstGeom prst="rect">
            <a:avLst/>
          </a:prstGeom>
          <a:noFill/>
        </p:spPr>
        <p:txBody>
          <a:bodyPr wrap="square" rtlCol="0">
            <a:spAutoFit/>
          </a:bodyPr>
          <a:lstStyle/>
          <a:p>
            <a:pPr algn="ctr"/>
            <a:r>
              <a:rPr lang="en-US" sz="2000" b="1" dirty="0">
                <a:solidFill>
                  <a:schemeClr val="accent1">
                    <a:lumMod val="50000"/>
                  </a:schemeClr>
                </a:solidFill>
              </a:rPr>
              <a:t>The Virginia Public Health Association is a 501(c)(3) non-profit organization dedicated to improving the health of all Virginians. Founded in 1950, VPHA's mission is to strengthen public health practice, foster health equity, and promote sound public health policy. </a:t>
            </a:r>
          </a:p>
          <a:p>
            <a:pPr algn="ctr"/>
            <a:r>
              <a:rPr lang="en-US" sz="2000" b="1" dirty="0">
                <a:solidFill>
                  <a:schemeClr val="accent1">
                    <a:lumMod val="50000"/>
                  </a:schemeClr>
                </a:solidFill>
              </a:rPr>
              <a:t>It is a proud affiliate of the American Public Health Association. </a:t>
            </a:r>
            <a:endParaRPr lang="en-US" dirty="0"/>
          </a:p>
        </p:txBody>
      </p:sp>
      <p:sp>
        <p:nvSpPr>
          <p:cNvPr id="10" name="Google Shape;468;p42">
            <a:extLst>
              <a:ext uri="{FF2B5EF4-FFF2-40B4-BE49-F238E27FC236}">
                <a16:creationId xmlns:a16="http://schemas.microsoft.com/office/drawing/2014/main" id="{C1E6C2E0-A690-4C7A-9D68-F15C3CFBDA12}"/>
              </a:ext>
            </a:extLst>
          </p:cNvPr>
          <p:cNvSpPr txBox="1"/>
          <p:nvPr/>
        </p:nvSpPr>
        <p:spPr>
          <a:xfrm>
            <a:off x="1532966" y="5295978"/>
            <a:ext cx="953844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rgbClr val="CE2C3F"/>
                </a:solidFill>
                <a:latin typeface="Calibri"/>
                <a:ea typeface="Calibri"/>
                <a:cs typeface="Calibri"/>
                <a:sym typeface="Calibri"/>
              </a:rPr>
              <a:t>Learn more about us at </a:t>
            </a:r>
            <a:r>
              <a:rPr lang="en-US" sz="3200" u="sng" dirty="0">
                <a:solidFill>
                  <a:srgbClr val="CE2C3F"/>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www.virginiapublichealth.org</a:t>
            </a:r>
            <a:endParaRPr sz="3200" dirty="0">
              <a:solidFill>
                <a:srgbClr val="CE2C3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769337B9-E464-41F3-9950-B198ECAE66F7}"/>
              </a:ext>
            </a:extLst>
          </p:cNvPr>
          <p:cNvPicPr>
            <a:picLocks noChangeAspect="1"/>
          </p:cNvPicPr>
          <p:nvPr/>
        </p:nvPicPr>
        <p:blipFill>
          <a:blip r:embed="rId6"/>
          <a:stretch>
            <a:fillRect/>
          </a:stretch>
        </p:blipFill>
        <p:spPr>
          <a:xfrm rot="21340896">
            <a:off x="293010" y="605178"/>
            <a:ext cx="3550271" cy="22721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3ECFF989-10B9-4F9D-AFD7-C9CD95829A81}"/>
              </a:ext>
            </a:extLst>
          </p:cNvPr>
          <p:cNvSpPr txBox="1"/>
          <p:nvPr/>
        </p:nvSpPr>
        <p:spPr>
          <a:xfrm>
            <a:off x="3572410" y="4704865"/>
            <a:ext cx="5087739" cy="523220"/>
          </a:xfrm>
          <a:prstGeom prst="rect">
            <a:avLst/>
          </a:prstGeom>
          <a:noFill/>
        </p:spPr>
        <p:txBody>
          <a:bodyPr wrap="square" rtlCol="0">
            <a:spAutoFit/>
          </a:bodyPr>
          <a:lstStyle/>
          <a:p>
            <a:r>
              <a:rPr lang="en-US" sz="2800" dirty="0"/>
              <a:t>Please consider </a:t>
            </a:r>
            <a:r>
              <a:rPr lang="en-US" sz="2800" u="sng" dirty="0">
                <a:hlinkClick r:id="rId7"/>
              </a:rPr>
              <a:t>joining us</a:t>
            </a:r>
            <a:r>
              <a:rPr lang="en-US" sz="2800" dirty="0"/>
              <a:t> today!</a:t>
            </a:r>
            <a:r>
              <a:rPr lang="en-US" dirty="0"/>
              <a:t> </a:t>
            </a:r>
          </a:p>
        </p:txBody>
      </p:sp>
      <p:pic>
        <p:nvPicPr>
          <p:cNvPr id="12" name="Picture 5" descr="Graphical user interface, application&#10;&#10;Description automatically generated">
            <a:extLst>
              <a:ext uri="{FF2B5EF4-FFF2-40B4-BE49-F238E27FC236}">
                <a16:creationId xmlns:a16="http://schemas.microsoft.com/office/drawing/2014/main" id="{DE8E1204-9714-49B7-A45D-0552C64E4F19}"/>
              </a:ext>
            </a:extLst>
          </p:cNvPr>
          <p:cNvPicPr>
            <a:picLocks noChangeAspect="1"/>
          </p:cNvPicPr>
          <p:nvPr/>
        </p:nvPicPr>
        <p:blipFill>
          <a:blip r:embed="rId8"/>
          <a:stretch>
            <a:fillRect/>
          </a:stretch>
        </p:blipFill>
        <p:spPr>
          <a:xfrm rot="340107">
            <a:off x="8676760" y="567292"/>
            <a:ext cx="3122620" cy="2347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34396859"/>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CDC1-EBB9-C349-DD7E-CE8037101800}"/>
              </a:ext>
            </a:extLst>
          </p:cNvPr>
          <p:cNvSpPr>
            <a:spLocks noGrp="1"/>
          </p:cNvSpPr>
          <p:nvPr>
            <p:ph type="ctrTitle" idx="4294967295"/>
          </p:nvPr>
        </p:nvSpPr>
        <p:spPr>
          <a:xfrm>
            <a:off x="989700" y="241526"/>
            <a:ext cx="9275132" cy="1362075"/>
          </a:xfrm>
        </p:spPr>
        <p:txBody>
          <a:bodyPr>
            <a:noAutofit/>
          </a:bodyPr>
          <a:lstStyle/>
          <a:p>
            <a:pPr algn="ctr"/>
            <a:r>
              <a:rPr lang="en-US" sz="3200" dirty="0">
                <a:solidFill>
                  <a:srgbClr val="12284B"/>
                </a:solidFill>
              </a:rPr>
              <a:t>COMMUNITY HEALTH EPIDEMIOLOGY PROGRAM (CHEP)</a:t>
            </a:r>
          </a:p>
        </p:txBody>
      </p:sp>
      <p:sp>
        <p:nvSpPr>
          <p:cNvPr id="3" name="Subtitle 2">
            <a:extLst>
              <a:ext uri="{FF2B5EF4-FFF2-40B4-BE49-F238E27FC236}">
                <a16:creationId xmlns:a16="http://schemas.microsoft.com/office/drawing/2014/main" id="{D2D8FD69-B79F-76C2-3BCC-DAE19FF9C8AD}"/>
              </a:ext>
            </a:extLst>
          </p:cNvPr>
          <p:cNvSpPr>
            <a:spLocks noGrp="1"/>
          </p:cNvSpPr>
          <p:nvPr>
            <p:ph type="subTitle" idx="4294967295"/>
          </p:nvPr>
        </p:nvSpPr>
        <p:spPr>
          <a:xfrm>
            <a:off x="0" y="1862138"/>
            <a:ext cx="8056563" cy="4286250"/>
          </a:xfrm>
        </p:spPr>
        <p:txBody>
          <a:bodyPr>
            <a:normAutofit/>
          </a:bodyPr>
          <a:lstStyle/>
          <a:p>
            <a:pPr marL="342900" indent="0" algn="just">
              <a:spcBef>
                <a:spcPts val="0"/>
              </a:spcBef>
              <a:buClr>
                <a:srgbClr val="E60067"/>
              </a:buClr>
              <a:buFont typeface="Arial" panose="020B0604020202020204" pitchFamily="34" charset="0"/>
              <a:buChar char="•"/>
            </a:pPr>
            <a:r>
              <a:rPr lang="en-US" sz="2400" dirty="0">
                <a:solidFill>
                  <a:schemeClr val="tx1">
                    <a:lumMod val="75000"/>
                    <a:lumOff val="25000"/>
                  </a:schemeClr>
                </a:solidFill>
              </a:rPr>
              <a:t>The CHEP team is housed within the Division of Population Health Data (DPHD), Office of Family Health Services (OFHS).</a:t>
            </a:r>
          </a:p>
          <a:p>
            <a:pPr marL="342900" indent="0" algn="just">
              <a:spcBef>
                <a:spcPts val="0"/>
              </a:spcBef>
              <a:buClr>
                <a:srgbClr val="E60067"/>
              </a:buClr>
              <a:buFont typeface="Arial" panose="020B0604020202020204" pitchFamily="34" charset="0"/>
              <a:buChar char="•"/>
            </a:pPr>
            <a:r>
              <a:rPr lang="en-US" sz="2400" dirty="0">
                <a:solidFill>
                  <a:schemeClr val="tx1">
                    <a:lumMod val="75000"/>
                    <a:lumOff val="25000"/>
                  </a:schemeClr>
                </a:solidFill>
              </a:rPr>
              <a:t>Serve as technical experts regarding the distribution and determinants of non-communicable disease in populations.</a:t>
            </a:r>
          </a:p>
          <a:p>
            <a:pPr marL="342900" indent="0" algn="just">
              <a:spcBef>
                <a:spcPts val="0"/>
              </a:spcBef>
              <a:buClr>
                <a:srgbClr val="E60067"/>
              </a:buClr>
              <a:buFont typeface="Arial" panose="020B0604020202020204" pitchFamily="34" charset="0"/>
              <a:buChar char="•"/>
            </a:pPr>
            <a:r>
              <a:rPr lang="en-US" sz="2400" dirty="0">
                <a:solidFill>
                  <a:schemeClr val="tx1">
                    <a:lumMod val="75000"/>
                    <a:lumOff val="25000"/>
                  </a:schemeClr>
                </a:solidFill>
              </a:rPr>
              <a:t>Assist LHD community health epidemiologists on CHA/CHIPs and other non-communicable disease projects.</a:t>
            </a:r>
          </a:p>
          <a:p>
            <a:pPr marL="342900" indent="0" algn="just">
              <a:spcBef>
                <a:spcPts val="0"/>
              </a:spcBef>
              <a:buClr>
                <a:srgbClr val="E60067"/>
              </a:buClr>
              <a:buFont typeface="Arial" panose="020B0604020202020204" pitchFamily="34" charset="0"/>
              <a:buChar char="•"/>
            </a:pPr>
            <a:r>
              <a:rPr lang="en-US" sz="2400">
                <a:solidFill>
                  <a:schemeClr val="tx1">
                    <a:lumMod val="75000"/>
                    <a:lumOff val="25000"/>
                  </a:schemeClr>
                </a:solidFill>
              </a:rPr>
              <a:t>The </a:t>
            </a:r>
            <a:r>
              <a:rPr lang="en-US" sz="2400">
                <a:solidFill>
                  <a:schemeClr val="tx1">
                    <a:lumMod val="75000"/>
                    <a:lumOff val="25000"/>
                  </a:schemeClr>
                </a:solidFill>
                <a:hlinkClick r:id="rId2"/>
              </a:rPr>
              <a:t>CHEP toolbox</a:t>
            </a:r>
            <a:r>
              <a:rPr lang="en-US" sz="2400">
                <a:solidFill>
                  <a:schemeClr val="tx1">
                    <a:lumMod val="75000"/>
                    <a:lumOff val="25000"/>
                  </a:schemeClr>
                </a:solidFill>
              </a:rPr>
              <a:t> </a:t>
            </a:r>
            <a:r>
              <a:rPr lang="en-US" sz="2400" dirty="0">
                <a:solidFill>
                  <a:schemeClr val="tx1">
                    <a:lumMod val="75000"/>
                    <a:lumOff val="25000"/>
                  </a:schemeClr>
                </a:solidFill>
              </a:rPr>
              <a:t>includes resources needed for quantitative and qualitative data support and efforts to improve data collection with hard-to-reach populations.</a:t>
            </a:r>
          </a:p>
          <a:p>
            <a:pPr marL="800100" lvl="1" indent="0" algn="just">
              <a:spcBef>
                <a:spcPts val="0"/>
              </a:spcBef>
              <a:buClr>
                <a:srgbClr val="E60067"/>
              </a:buClr>
              <a:buFont typeface="Arial" panose="020B0604020202020204" pitchFamily="34" charset="0"/>
              <a:buChar char="•"/>
            </a:pPr>
            <a:r>
              <a:rPr lang="en-US" sz="2400" dirty="0">
                <a:solidFill>
                  <a:schemeClr val="tx1">
                    <a:lumMod val="75000"/>
                    <a:lumOff val="25000"/>
                  </a:schemeClr>
                </a:solidFill>
              </a:rPr>
              <a:t>(internal VDH resource)</a:t>
            </a:r>
          </a:p>
        </p:txBody>
      </p:sp>
      <p:sp>
        <p:nvSpPr>
          <p:cNvPr id="14" name="Google Shape;219;p11"/>
          <p:cNvSpPr/>
          <p:nvPr/>
        </p:nvSpPr>
        <p:spPr>
          <a:xfrm>
            <a:off x="8520545" y="1453244"/>
            <a:ext cx="3488575" cy="4482192"/>
          </a:xfrm>
          <a:prstGeom prst="roundRect">
            <a:avLst>
              <a:gd name="adj" fmla="val 16667"/>
            </a:avLst>
          </a:prstGeom>
          <a:solidFill>
            <a:srgbClr val="1228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221;p11"/>
          <p:cNvSpPr txBox="1">
            <a:spLocks/>
          </p:cNvSpPr>
          <p:nvPr/>
        </p:nvSpPr>
        <p:spPr>
          <a:xfrm>
            <a:off x="8520545" y="1861457"/>
            <a:ext cx="3488575" cy="827273"/>
          </a:xfrm>
          <a:prstGeom prst="rect">
            <a:avLst/>
          </a:prstGeom>
          <a:noFill/>
          <a:ln>
            <a:noFill/>
          </a:ln>
        </p:spPr>
        <p:txBody>
          <a:bodyPr spcFirstLastPara="1" vert="horz" wrap="square" lIns="0" tIns="45700" rIns="0"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E6006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 indent="-152400">
              <a:spcBef>
                <a:spcPts val="0"/>
              </a:spcBef>
              <a:buSzPts val="2400"/>
              <a:buFont typeface="Arial" panose="020B0604020202020204" pitchFamily="34" charset="0"/>
              <a:buChar char=" "/>
            </a:pPr>
            <a:r>
              <a:rPr lang="en-US" sz="1600" b="1" dirty="0">
                <a:solidFill>
                  <a:schemeClr val="bg1"/>
                </a:solidFill>
              </a:rPr>
              <a:t>Dr. Kenesha Smith Barber</a:t>
            </a:r>
          </a:p>
          <a:p>
            <a:pPr marL="91440" indent="-152400">
              <a:spcBef>
                <a:spcPts val="0"/>
              </a:spcBef>
              <a:buSzPts val="2400"/>
              <a:buFont typeface="Arial" panose="020B0604020202020204" pitchFamily="34" charset="0"/>
              <a:buChar char=" "/>
            </a:pPr>
            <a:r>
              <a:rPr lang="en-US" sz="1600" i="1" dirty="0">
                <a:solidFill>
                  <a:schemeClr val="bg1"/>
                </a:solidFill>
              </a:rPr>
              <a:t>Community Health Epidemiology Manager</a:t>
            </a:r>
          </a:p>
          <a:p>
            <a:pPr marL="91440" indent="-152400">
              <a:lnSpc>
                <a:spcPct val="100000"/>
              </a:lnSpc>
              <a:spcBef>
                <a:spcPts val="0"/>
              </a:spcBef>
              <a:buSzPts val="2400"/>
              <a:buFont typeface="Arial" panose="020B0604020202020204" pitchFamily="34" charset="0"/>
              <a:buChar char=" "/>
            </a:pPr>
            <a:r>
              <a:rPr lang="en-US" sz="1400" dirty="0">
                <a:solidFill>
                  <a:schemeClr val="bg1"/>
                </a:solidFill>
                <a:hlinkClick r:id="rId3">
                  <a:extLst>
                    <a:ext uri="{A12FA001-AC4F-418D-AE19-62706E023703}">
                      <ahyp:hlinkClr xmlns:ahyp="http://schemas.microsoft.com/office/drawing/2018/hyperlinkcolor" val="tx"/>
                    </a:ext>
                  </a:extLst>
                </a:hlinkClick>
              </a:rPr>
              <a:t>Kenesha.Smith@vdh.virginia.gov</a:t>
            </a:r>
            <a:endParaRPr lang="en-US" sz="1400" dirty="0">
              <a:solidFill>
                <a:schemeClr val="bg1"/>
              </a:solidFill>
            </a:endParaRPr>
          </a:p>
          <a:p>
            <a:pPr marL="91440" indent="-152400">
              <a:lnSpc>
                <a:spcPct val="100000"/>
              </a:lnSpc>
              <a:spcBef>
                <a:spcPts val="0"/>
              </a:spcBef>
              <a:buSzPts val="2400"/>
              <a:buFont typeface="Arial" panose="020B0604020202020204" pitchFamily="34" charset="0"/>
              <a:buChar char=" "/>
            </a:pPr>
            <a:endParaRPr lang="en-US" sz="1600" dirty="0">
              <a:solidFill>
                <a:schemeClr val="bg1"/>
              </a:solidFill>
            </a:endParaRPr>
          </a:p>
          <a:p>
            <a:pPr marL="91440" indent="-152400">
              <a:lnSpc>
                <a:spcPct val="100000"/>
              </a:lnSpc>
              <a:spcBef>
                <a:spcPts val="0"/>
              </a:spcBef>
              <a:buSzPts val="2400"/>
              <a:buFont typeface="Arial" panose="020B0604020202020204" pitchFamily="34" charset="0"/>
              <a:buChar char=" "/>
            </a:pPr>
            <a:r>
              <a:rPr lang="en-US" sz="1600" b="1" dirty="0">
                <a:solidFill>
                  <a:schemeClr val="bg1"/>
                </a:solidFill>
              </a:rPr>
              <a:t>Khristina Morgan</a:t>
            </a:r>
            <a:endParaRPr lang="en-US" sz="1600" dirty="0">
              <a:solidFill>
                <a:schemeClr val="bg1"/>
              </a:solidFill>
            </a:endParaRPr>
          </a:p>
          <a:p>
            <a:pPr marL="91440" indent="-152400">
              <a:lnSpc>
                <a:spcPct val="100000"/>
              </a:lnSpc>
              <a:spcBef>
                <a:spcPts val="0"/>
              </a:spcBef>
              <a:buSzPts val="2400"/>
              <a:buFont typeface="Arial" panose="020B0604020202020204" pitchFamily="34" charset="0"/>
              <a:buChar char=" "/>
            </a:pPr>
            <a:r>
              <a:rPr lang="en-US" sz="1600" i="1" dirty="0">
                <a:solidFill>
                  <a:schemeClr val="bg1"/>
                </a:solidFill>
              </a:rPr>
              <a:t>NW &amp; SW Community Health Epidemiology Regional Coordinator</a:t>
            </a:r>
          </a:p>
          <a:p>
            <a:pPr marL="91440" indent="-152400">
              <a:lnSpc>
                <a:spcPct val="100000"/>
              </a:lnSpc>
              <a:spcBef>
                <a:spcPts val="0"/>
              </a:spcBef>
              <a:buSzPts val="2400"/>
              <a:buFont typeface="Arial" panose="020B0604020202020204" pitchFamily="34" charset="0"/>
              <a:buChar char=" "/>
            </a:pPr>
            <a:r>
              <a:rPr lang="en-US" sz="1400" dirty="0">
                <a:solidFill>
                  <a:schemeClr val="bg1"/>
                </a:solidFill>
                <a:hlinkClick r:id="rId4">
                  <a:extLst>
                    <a:ext uri="{A12FA001-AC4F-418D-AE19-62706E023703}">
                      <ahyp:hlinkClr xmlns:ahyp="http://schemas.microsoft.com/office/drawing/2018/hyperlinkcolor" val="tx"/>
                    </a:ext>
                  </a:extLst>
                </a:hlinkClick>
              </a:rPr>
              <a:t>Khristina.Kanagy@vdh.virginia.gov</a:t>
            </a:r>
            <a:endParaRPr lang="en-US" sz="1400" dirty="0">
              <a:solidFill>
                <a:schemeClr val="bg1"/>
              </a:solidFill>
            </a:endParaRPr>
          </a:p>
          <a:p>
            <a:pPr marL="91440" indent="-152400">
              <a:lnSpc>
                <a:spcPct val="100000"/>
              </a:lnSpc>
              <a:spcBef>
                <a:spcPts val="0"/>
              </a:spcBef>
              <a:buSzPts val="2400"/>
              <a:buFont typeface="Arial" panose="020B0604020202020204" pitchFamily="34" charset="0"/>
              <a:buChar char=" "/>
            </a:pPr>
            <a:endParaRPr lang="en-US" sz="1600" dirty="0">
              <a:solidFill>
                <a:schemeClr val="bg1"/>
              </a:solidFill>
            </a:endParaRPr>
          </a:p>
          <a:p>
            <a:pPr>
              <a:lnSpc>
                <a:spcPct val="100000"/>
              </a:lnSpc>
              <a:spcBef>
                <a:spcPts val="0"/>
              </a:spcBef>
              <a:buSzPts val="2400"/>
            </a:pPr>
            <a:r>
              <a:rPr lang="en-US" sz="1600" b="1" dirty="0" err="1">
                <a:solidFill>
                  <a:schemeClr val="bg1"/>
                </a:solidFill>
              </a:rPr>
              <a:t>Guada</a:t>
            </a:r>
            <a:r>
              <a:rPr lang="en-US" sz="1600" b="1" dirty="0">
                <a:solidFill>
                  <a:schemeClr val="bg1"/>
                </a:solidFill>
              </a:rPr>
              <a:t> Waquin</a:t>
            </a:r>
            <a:endParaRPr lang="en-US" sz="1600" dirty="0">
              <a:solidFill>
                <a:schemeClr val="bg1"/>
              </a:solidFill>
            </a:endParaRPr>
          </a:p>
          <a:p>
            <a:pPr>
              <a:lnSpc>
                <a:spcPct val="100000"/>
              </a:lnSpc>
              <a:spcBef>
                <a:spcPts val="0"/>
              </a:spcBef>
              <a:buSzPts val="2400"/>
            </a:pPr>
            <a:r>
              <a:rPr lang="en-US" sz="1600" i="1" dirty="0">
                <a:solidFill>
                  <a:schemeClr val="bg1"/>
                </a:solidFill>
              </a:rPr>
              <a:t>Northern and Eastern Community Health Epidemiology Regional Coordinator</a:t>
            </a:r>
          </a:p>
          <a:p>
            <a:pPr>
              <a:lnSpc>
                <a:spcPct val="100000"/>
              </a:lnSpc>
              <a:spcBef>
                <a:spcPts val="0"/>
              </a:spcBef>
              <a:buSzPts val="2400"/>
            </a:pPr>
            <a:r>
              <a:rPr lang="en-US" sz="1400" dirty="0">
                <a:solidFill>
                  <a:schemeClr val="bg1"/>
                </a:solidFill>
                <a:hlinkClick r:id="rId5">
                  <a:extLst>
                    <a:ext uri="{A12FA001-AC4F-418D-AE19-62706E023703}">
                      <ahyp:hlinkClr xmlns:ahyp="http://schemas.microsoft.com/office/drawing/2018/hyperlinkcolor" val="tx"/>
                    </a:ext>
                  </a:extLst>
                </a:hlinkClick>
              </a:rPr>
              <a:t>Guadalupe.Waquin@vdh.virginia.gov</a:t>
            </a:r>
            <a:endParaRPr lang="en-US" sz="1400" dirty="0">
              <a:solidFill>
                <a:schemeClr val="bg1"/>
              </a:solidFill>
            </a:endParaRPr>
          </a:p>
          <a:p>
            <a:pPr>
              <a:lnSpc>
                <a:spcPct val="100000"/>
              </a:lnSpc>
              <a:spcBef>
                <a:spcPts val="0"/>
              </a:spcBef>
              <a:buSzPts val="2400"/>
            </a:pPr>
            <a:endParaRPr lang="en-US" sz="1400" dirty="0">
              <a:solidFill>
                <a:schemeClr val="bg1"/>
              </a:solidFill>
            </a:endParaRPr>
          </a:p>
          <a:p>
            <a:pPr>
              <a:lnSpc>
                <a:spcPct val="100000"/>
              </a:lnSpc>
              <a:spcBef>
                <a:spcPts val="0"/>
              </a:spcBef>
              <a:buSzPts val="2400"/>
            </a:pPr>
            <a:r>
              <a:rPr lang="en-US" sz="1200" dirty="0">
                <a:solidFill>
                  <a:schemeClr val="bg1"/>
                </a:solidFill>
              </a:rPr>
              <a:t>*Central VA Region covered by full CHEP team</a:t>
            </a:r>
          </a:p>
        </p:txBody>
      </p:sp>
    </p:spTree>
    <p:extLst>
      <p:ext uri="{BB962C8B-B14F-4D97-AF65-F5344CB8AC3E}">
        <p14:creationId xmlns:p14="http://schemas.microsoft.com/office/powerpoint/2010/main" val="126805824"/>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erson, human face, smile, clothing&#10;&#10;Description automatically generated">
            <a:extLst>
              <a:ext uri="{FF2B5EF4-FFF2-40B4-BE49-F238E27FC236}">
                <a16:creationId xmlns:a16="http://schemas.microsoft.com/office/drawing/2014/main" id="{AD63A2DA-B206-ACC6-F615-8CDCD45B571E}"/>
              </a:ext>
            </a:extLst>
          </p:cNvPr>
          <p:cNvPicPr>
            <a:picLocks noChangeAspect="1"/>
          </p:cNvPicPr>
          <p:nvPr/>
        </p:nvPicPr>
        <p:blipFill>
          <a:blip r:embed="rId2"/>
          <a:stretch>
            <a:fillRect/>
          </a:stretch>
        </p:blipFill>
        <p:spPr>
          <a:xfrm>
            <a:off x="0" y="0"/>
            <a:ext cx="4572000" cy="6858000"/>
          </a:xfrm>
          <a:prstGeom prst="rect">
            <a:avLst/>
          </a:prstGeom>
        </p:spPr>
      </p:pic>
      <p:pic>
        <p:nvPicPr>
          <p:cNvPr id="3" name="Picture 2" descr="A qr code with squares&#10;&#10;Description automatically generated with low confidence">
            <a:extLst>
              <a:ext uri="{FF2B5EF4-FFF2-40B4-BE49-F238E27FC236}">
                <a16:creationId xmlns:a16="http://schemas.microsoft.com/office/drawing/2014/main" id="{F715A675-D094-A2DD-55C4-E9D137A0397D}"/>
              </a:ext>
            </a:extLst>
          </p:cNvPr>
          <p:cNvPicPr>
            <a:picLocks noChangeAspect="1"/>
          </p:cNvPicPr>
          <p:nvPr/>
        </p:nvPicPr>
        <p:blipFill>
          <a:blip r:embed="rId3"/>
          <a:stretch>
            <a:fillRect/>
          </a:stretch>
        </p:blipFill>
        <p:spPr>
          <a:xfrm>
            <a:off x="9974010" y="189442"/>
            <a:ext cx="1927034" cy="1927034"/>
          </a:xfrm>
          <a:prstGeom prst="rect">
            <a:avLst/>
          </a:prstGeom>
        </p:spPr>
      </p:pic>
      <p:pic>
        <p:nvPicPr>
          <p:cNvPr id="5" name="Picture 4" descr="A picture containing graphics, font, text, circle&#10;&#10;Description automatically generated">
            <a:extLst>
              <a:ext uri="{FF2B5EF4-FFF2-40B4-BE49-F238E27FC236}">
                <a16:creationId xmlns:a16="http://schemas.microsoft.com/office/drawing/2014/main" id="{4CAF5A9D-7497-34F6-90F6-891FA4780495}"/>
              </a:ext>
            </a:extLst>
          </p:cNvPr>
          <p:cNvPicPr>
            <a:picLocks noChangeAspect="1"/>
          </p:cNvPicPr>
          <p:nvPr/>
        </p:nvPicPr>
        <p:blipFill>
          <a:blip r:embed="rId4"/>
          <a:stretch>
            <a:fillRect/>
          </a:stretch>
        </p:blipFill>
        <p:spPr>
          <a:xfrm>
            <a:off x="4320897" y="-67116"/>
            <a:ext cx="5904216" cy="2350386"/>
          </a:xfrm>
          <a:prstGeom prst="rect">
            <a:avLst/>
          </a:prstGeom>
        </p:spPr>
      </p:pic>
      <p:sp>
        <p:nvSpPr>
          <p:cNvPr id="10" name="TextBox 9">
            <a:extLst>
              <a:ext uri="{FF2B5EF4-FFF2-40B4-BE49-F238E27FC236}">
                <a16:creationId xmlns:a16="http://schemas.microsoft.com/office/drawing/2014/main" id="{E7D271FD-676A-C776-C62F-E487BDE802E1}"/>
              </a:ext>
            </a:extLst>
          </p:cNvPr>
          <p:cNvSpPr txBox="1"/>
          <p:nvPr/>
        </p:nvSpPr>
        <p:spPr>
          <a:xfrm>
            <a:off x="4865167" y="2692380"/>
            <a:ext cx="712064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F455D"/>
                </a:solidFill>
                <a:effectLst/>
                <a:uLnTx/>
                <a:uFillTx/>
                <a:latin typeface="Tahoma" panose="020B0604030504040204" pitchFamily="34" charset="0"/>
                <a:ea typeface="Tahoma" panose="020B0604030504040204" pitchFamily="34" charset="0"/>
                <a:cs typeface="Tahoma" panose="020B0604030504040204" pitchFamily="34" charset="0"/>
              </a:rPr>
              <a:t>Neuro rehabilitation consulting and therapy services to help healthcare providers improve outcomes and patient satisfaction. </a:t>
            </a:r>
          </a:p>
        </p:txBody>
      </p:sp>
      <p:sp>
        <p:nvSpPr>
          <p:cNvPr id="11" name="TextBox 10">
            <a:extLst>
              <a:ext uri="{FF2B5EF4-FFF2-40B4-BE49-F238E27FC236}">
                <a16:creationId xmlns:a16="http://schemas.microsoft.com/office/drawing/2014/main" id="{D327BAB1-27AF-8B55-0759-A9F38168FFBF}"/>
              </a:ext>
            </a:extLst>
          </p:cNvPr>
          <p:cNvSpPr txBox="1"/>
          <p:nvPr/>
        </p:nvSpPr>
        <p:spPr>
          <a:xfrm>
            <a:off x="4865167" y="5469319"/>
            <a:ext cx="712064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1F455D"/>
                </a:solidFill>
                <a:effectLst/>
                <a:uLnTx/>
                <a:uFillTx/>
                <a:latin typeface="Tahoma" panose="020B0604030504040204" pitchFamily="34" charset="0"/>
                <a:ea typeface="Tahoma" panose="020B0604030504040204" pitchFamily="34" charset="0"/>
                <a:cs typeface="Tahoma" panose="020B0604030504040204" pitchFamily="34" charset="0"/>
              </a:rPr>
              <a:t>www.neurospeechservices.com</a:t>
            </a:r>
          </a:p>
        </p:txBody>
      </p:sp>
    </p:spTree>
    <p:extLst>
      <p:ext uri="{BB962C8B-B14F-4D97-AF65-F5344CB8AC3E}">
        <p14:creationId xmlns:p14="http://schemas.microsoft.com/office/powerpoint/2010/main" val="1260401746"/>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ula massaging pregnant Woman in labor back">
            <a:extLst>
              <a:ext uri="{FF2B5EF4-FFF2-40B4-BE49-F238E27FC236}">
                <a16:creationId xmlns:a16="http://schemas.microsoft.com/office/drawing/2014/main" id="{252CBE2D-163A-0C65-9A2B-C0BAB400E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74" y="673663"/>
            <a:ext cx="5953325" cy="3390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9C98F7-96E3-F89F-BB46-1230B5E08E68}"/>
              </a:ext>
            </a:extLst>
          </p:cNvPr>
          <p:cNvSpPr txBox="1"/>
          <p:nvPr/>
        </p:nvSpPr>
        <p:spPr>
          <a:xfrm>
            <a:off x="58588" y="3814662"/>
            <a:ext cx="5995731" cy="954107"/>
          </a:xfrm>
          <a:prstGeom prst="rect">
            <a:avLst/>
          </a:prstGeom>
          <a:noFill/>
        </p:spPr>
        <p:txBody>
          <a:bodyPr wrap="square" rtlCol="0">
            <a:spAutoFit/>
          </a:bodyPr>
          <a:lstStyle/>
          <a:p>
            <a:pPr marL="126997" algn="ctr" defTabSz="1219170">
              <a:buClr>
                <a:srgbClr val="000000"/>
              </a:buClr>
            </a:pPr>
            <a:r>
              <a:rPr lang="en-US" sz="1400" kern="0" dirty="0">
                <a:solidFill>
                  <a:srgbClr val="000000"/>
                </a:solidFill>
                <a:latin typeface="Cambria" panose="02040503050406030204" pitchFamily="18" charset="0"/>
                <a:ea typeface="Cambria" panose="02040503050406030204" pitchFamily="18" charset="0"/>
                <a:cs typeface="Arial"/>
                <a:sym typeface="Arial"/>
              </a:rPr>
              <a:t>The primary goals of establishing State-Certified Doula requirements are to improve the birth outcomes of pregnant people and infants in Virginia through community-based doula services and to eliminate the maternal and infant mortality racial disparities across the Commonwealth.</a:t>
            </a:r>
          </a:p>
        </p:txBody>
      </p:sp>
      <p:sp>
        <p:nvSpPr>
          <p:cNvPr id="8" name="TextBox 7">
            <a:extLst>
              <a:ext uri="{FF2B5EF4-FFF2-40B4-BE49-F238E27FC236}">
                <a16:creationId xmlns:a16="http://schemas.microsoft.com/office/drawing/2014/main" id="{71CD50EB-ADFB-8EC9-B31D-BE03A3FFB7D2}"/>
              </a:ext>
            </a:extLst>
          </p:cNvPr>
          <p:cNvSpPr txBox="1"/>
          <p:nvPr/>
        </p:nvSpPr>
        <p:spPr>
          <a:xfrm>
            <a:off x="6149015" y="483309"/>
            <a:ext cx="5900312" cy="6287619"/>
          </a:xfrm>
          <a:prstGeom prst="rect">
            <a:avLst/>
          </a:prstGeom>
          <a:noFill/>
        </p:spPr>
        <p:txBody>
          <a:bodyPr wrap="square" rtlCol="0">
            <a:spAutoFit/>
          </a:bodyPr>
          <a:lstStyle/>
          <a:p>
            <a:pPr defTabSz="1219170">
              <a:lnSpc>
                <a:spcPct val="107000"/>
              </a:lnSpc>
              <a:buClr>
                <a:srgbClr val="000000"/>
              </a:buClr>
            </a:pPr>
            <a:r>
              <a:rPr lang="en-US" sz="1467" b="1" u="sng"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What is a State-Certified Doula?</a:t>
            </a:r>
          </a:p>
          <a:p>
            <a:pPr marL="228594" indent="-228594" defTabSz="1219170">
              <a:lnSpc>
                <a:spcPct val="107000"/>
              </a:lnSpc>
              <a:buClr>
                <a:srgbClr val="000000"/>
              </a:buClr>
              <a:buFont typeface="Arial" panose="020B0604020202020204" pitchFamily="34" charset="0"/>
              <a:buChar cha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 State-Certified Doula is a trained, community-based nonmedical professional who provides continuous physical, emotional, and informational support to a pregnant person. </a:t>
            </a:r>
          </a:p>
          <a:p>
            <a:pPr marL="228594" indent="-228594" defTabSz="1219170">
              <a:lnSpc>
                <a:spcPct val="107000"/>
              </a:lnSpc>
              <a:buClr>
                <a:srgbClr val="000000"/>
              </a:buClr>
              <a:buFont typeface="Arial" panose="020B0604020202020204" pitchFamily="34" charset="0"/>
              <a:buChar cha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Doulas educate mothers to be healthy and have healthy babies and empower them to confidently make some of the most important decisions of their lives.</a:t>
            </a:r>
          </a:p>
          <a:p>
            <a:pPr marL="228594" indent="-228594" defTabSz="1219170">
              <a:lnSpc>
                <a:spcPct val="107000"/>
              </a:lnSpc>
              <a:buClr>
                <a:srgbClr val="000000"/>
              </a:buClr>
              <a:buFont typeface="Arial" panose="020B0604020202020204" pitchFamily="34" charset="0"/>
              <a:buChar cha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Doulas will continue support throughout pregnancy, at labor and delivery and continue support after pregnancy period or during the period up to one year after pregnancy.  </a:t>
            </a:r>
          </a:p>
          <a:p>
            <a:pPr defTabSz="1219170">
              <a:lnSpc>
                <a:spcPct val="107000"/>
              </a:lnSpc>
              <a:buClr>
                <a:srgbClr val="000000"/>
              </a:buClr>
            </a:pPr>
            <a:endParaRPr lang="en-US" sz="8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defTabSz="1219170">
              <a:lnSpc>
                <a:spcPct val="107000"/>
              </a:lnSpc>
              <a:buClr>
                <a:srgbClr val="000000"/>
              </a:buClr>
            </a:pPr>
            <a:r>
              <a:rPr lang="en-US" sz="1467" b="1" u="sng"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How to Apply to Become a Medicaid Provider: </a:t>
            </a:r>
          </a:p>
          <a:p>
            <a:pPr marL="228594" indent="-228594" defTabSz="1219170">
              <a:lnSpc>
                <a:spcPct val="107000"/>
              </a:lnSpc>
              <a:buClr>
                <a:srgbClr val="000000"/>
              </a:buClr>
              <a:buFont typeface="Arial" panose="020B0604020202020204" pitchFamily="34" charset="0"/>
              <a:buChar cha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Once you are State-Certified Doula, you can apply to become a Medicaid provider. </a:t>
            </a:r>
          </a:p>
          <a:p>
            <a:pPr marL="990575" lvl="1" indent="-380990" defTabSz="1219170">
              <a:lnSpc>
                <a:spcPct val="107000"/>
              </a:lnSpc>
              <a:buClr>
                <a:srgbClr val="000000"/>
              </a:buClr>
              <a:buFont typeface="Courier New" panose="02070309020205020404" pitchFamily="49" charset="0"/>
              <a:buChar char="o"/>
            </a:pPr>
            <a:r>
              <a:rPr lang="en-US" sz="1333"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Go to: </a:t>
            </a:r>
            <a:r>
              <a:rPr lang="en-US" sz="1333" b="1" i="1"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Community Doula Program | DMAS - Department of Medical Assistance Services (virginia.gov)</a:t>
            </a:r>
            <a:r>
              <a:rPr lang="en-US" sz="1333" i="1"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1333"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to learn more about this application process.</a:t>
            </a:r>
          </a:p>
          <a:p>
            <a:pPr marL="228594" indent="-228594" defTabSz="1219170">
              <a:lnSpc>
                <a:spcPct val="107000"/>
              </a:lnSpc>
              <a:buClr>
                <a:srgbClr val="000000"/>
              </a:buClr>
              <a:buFont typeface="Arial" panose="020B0604020202020204" pitchFamily="34" charset="0"/>
              <a:buChar cha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Once you become an approved Medicaid provider:</a:t>
            </a:r>
          </a:p>
          <a:p>
            <a:pPr marL="990575" lvl="1" indent="-380990" defTabSz="1219170">
              <a:lnSpc>
                <a:spcPct val="107000"/>
              </a:lnSpc>
              <a:buClr>
                <a:srgbClr val="000000"/>
              </a:buClr>
              <a:buFont typeface="Courier New" panose="02070309020205020404" pitchFamily="49" charset="0"/>
              <a:buChar char="o"/>
            </a:pPr>
            <a:r>
              <a:rPr lang="en-US" sz="1333"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Contact VCB to update your doula registry profile.</a:t>
            </a:r>
          </a:p>
          <a:p>
            <a:pPr marL="609585" lvl="1" defTabSz="1219170">
              <a:lnSpc>
                <a:spcPct val="107000"/>
              </a:lnSpc>
              <a:buClr>
                <a:srgbClr val="000000"/>
              </a:buClr>
            </a:pPr>
            <a:endParaRPr lang="en-US" sz="1067" i="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defTabSz="1219170">
              <a:lnSpc>
                <a:spcPct val="107000"/>
              </a:lnSpc>
              <a:buClr>
                <a:srgbClr val="000000"/>
              </a:buClr>
            </a:pPr>
            <a:r>
              <a:rPr lang="en-US" sz="1467" b="1" u="sng"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How to Get Involved:</a:t>
            </a:r>
          </a:p>
          <a:p>
            <a:pPr defTabSz="1219170">
              <a:lnSpc>
                <a:spcPct val="107000"/>
              </a:lnSpc>
              <a:buClr>
                <a:srgbClr val="000000"/>
              </a:buClr>
            </a:pPr>
            <a:r>
              <a:rPr lang="en-US" sz="1333"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If you are a doula, community advocate, legislator, neighbor, faith leader, colleague, health care provider, public health professional, partner, friend of a pregnant person, a person who is planning to be pregnant, or any other interested person…</a:t>
            </a:r>
          </a:p>
          <a:p>
            <a:pPr defTabSz="1219170">
              <a:lnSpc>
                <a:spcPct val="107000"/>
              </a:lnSpc>
              <a:buClr>
                <a:srgbClr val="000000"/>
              </a:buClr>
            </a:pPr>
            <a:endParaRPr lang="en-US" sz="533"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467" b="1" kern="0" dirty="0">
                <a:solidFill>
                  <a:srgbClr val="4285F4">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For More Information: </a:t>
            </a:r>
            <a:r>
              <a:rPr lang="en-US" sz="14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Contact Consuelo </a:t>
            </a:r>
            <a:r>
              <a:rPr lang="en-US" sz="1467"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Staton</a:t>
            </a:r>
            <a:endParaRPr lang="en-US" sz="14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Email: </a:t>
            </a:r>
            <a:r>
              <a:rPr lang="en-US" sz="1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hlinkClick r:id="rId4"/>
              </a:rPr>
              <a:t>consuelo.staton@vdh.virginia.gov</a:t>
            </a:r>
            <a:endParaRPr lang="en-US" sz="1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4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Phone: </a:t>
            </a:r>
            <a:r>
              <a:rPr lang="en-US" sz="14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(804) 864-7673 | Fax: (804) 864-7771</a:t>
            </a:r>
          </a:p>
        </p:txBody>
      </p:sp>
      <p:sp>
        <p:nvSpPr>
          <p:cNvPr id="2" name="TextBox 1">
            <a:extLst>
              <a:ext uri="{FF2B5EF4-FFF2-40B4-BE49-F238E27FC236}">
                <a16:creationId xmlns:a16="http://schemas.microsoft.com/office/drawing/2014/main" id="{0B4F9C57-FD77-8623-76AC-E2A24DC5757C}"/>
              </a:ext>
            </a:extLst>
          </p:cNvPr>
          <p:cNvSpPr txBox="1"/>
          <p:nvPr/>
        </p:nvSpPr>
        <p:spPr>
          <a:xfrm>
            <a:off x="142674" y="4758217"/>
            <a:ext cx="5395388" cy="379656"/>
          </a:xfrm>
          <a:prstGeom prst="rect">
            <a:avLst/>
          </a:prstGeom>
          <a:noFill/>
        </p:spPr>
        <p:txBody>
          <a:bodyPr wrap="square" rtlCol="0">
            <a:spAutoFit/>
          </a:bodyPr>
          <a:lstStyle/>
          <a:p>
            <a:pPr algn="ctr" defTabSz="1219170">
              <a:buClr>
                <a:srgbClr val="000000"/>
              </a:buClr>
            </a:pPr>
            <a:r>
              <a:rPr lang="en-US" sz="1867" b="1" kern="0" dirty="0">
                <a:solidFill>
                  <a:srgbClr val="4285F4">
                    <a:lumMod val="50000"/>
                  </a:srgbClr>
                </a:solidFill>
                <a:latin typeface="Cambria" panose="02040503050406030204" pitchFamily="18" charset="0"/>
                <a:ea typeface="Cambria" panose="02040503050406030204" pitchFamily="18" charset="0"/>
                <a:cs typeface="Arial"/>
                <a:sym typeface="Arial"/>
              </a:rPr>
              <a:t>How to Become a State Certified Doula:</a:t>
            </a:r>
            <a:endParaRPr lang="en-US" sz="1867" kern="0" dirty="0">
              <a:solidFill>
                <a:srgbClr val="4285F4">
                  <a:lumMod val="50000"/>
                </a:srgbClr>
              </a:solidFill>
              <a:latin typeface="Arial"/>
              <a:cs typeface="Arial"/>
              <a:sym typeface="Arial"/>
            </a:endParaRPr>
          </a:p>
        </p:txBody>
      </p:sp>
      <p:sp>
        <p:nvSpPr>
          <p:cNvPr id="4" name="TextBox 3">
            <a:extLst>
              <a:ext uri="{FF2B5EF4-FFF2-40B4-BE49-F238E27FC236}">
                <a16:creationId xmlns:a16="http://schemas.microsoft.com/office/drawing/2014/main" id="{854CB36B-57B5-09C3-AD59-FDAF79E477FC}"/>
              </a:ext>
            </a:extLst>
          </p:cNvPr>
          <p:cNvSpPr txBox="1"/>
          <p:nvPr/>
        </p:nvSpPr>
        <p:spPr>
          <a:xfrm>
            <a:off x="2840367" y="5308809"/>
            <a:ext cx="2190428" cy="1077218"/>
          </a:xfrm>
          <a:prstGeom prst="rect">
            <a:avLst/>
          </a:prstGeom>
          <a:noFill/>
        </p:spPr>
        <p:txBody>
          <a:bodyPr wrap="square" rtlCol="0">
            <a:spAutoFit/>
          </a:bodyPr>
          <a:lstStyle/>
          <a:p>
            <a:pPr algn="ctr" defTabSz="1219170">
              <a:buClr>
                <a:srgbClr val="000000"/>
              </a:buClr>
            </a:pPr>
            <a:r>
              <a:rPr lang="en-US" sz="1600" b="1" kern="0" dirty="0">
                <a:solidFill>
                  <a:srgbClr val="000000"/>
                </a:solidFill>
                <a:latin typeface="Cambria" panose="02040503050406030204" pitchFamily="18" charset="0"/>
                <a:ea typeface="Cambria" panose="02040503050406030204" pitchFamily="18" charset="0"/>
                <a:cs typeface="Arial"/>
                <a:sym typeface="Arial"/>
              </a:rPr>
              <a:t>Scan the QR Code with your Phone to view the Doula Application Form</a:t>
            </a:r>
          </a:p>
        </p:txBody>
      </p:sp>
      <p:pic>
        <p:nvPicPr>
          <p:cNvPr id="6" name="Picture 5" descr="A blue and white qr code&#10;&#10;Description automatically generated">
            <a:extLst>
              <a:ext uri="{FF2B5EF4-FFF2-40B4-BE49-F238E27FC236}">
                <a16:creationId xmlns:a16="http://schemas.microsoft.com/office/drawing/2014/main" id="{19AAA364-F10E-C899-288C-78ED6AEB2DC2}"/>
              </a:ext>
            </a:extLst>
          </p:cNvPr>
          <p:cNvPicPr>
            <a:picLocks noChangeAspect="1"/>
          </p:cNvPicPr>
          <p:nvPr/>
        </p:nvPicPr>
        <p:blipFill rotWithShape="1">
          <a:blip r:embed="rId5"/>
          <a:srcRect l="10678" t="11015" r="11220" b="11729"/>
          <a:stretch/>
        </p:blipFill>
        <p:spPr>
          <a:xfrm>
            <a:off x="1157924" y="5230578"/>
            <a:ext cx="1497453" cy="1481244"/>
          </a:xfrm>
          <a:prstGeom prst="rect">
            <a:avLst/>
          </a:prstGeom>
        </p:spPr>
      </p:pic>
    </p:spTree>
    <p:extLst>
      <p:ext uri="{BB962C8B-B14F-4D97-AF65-F5344CB8AC3E}">
        <p14:creationId xmlns:p14="http://schemas.microsoft.com/office/powerpoint/2010/main" val="2423139767"/>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8DCB2B-055B-BFCE-38E0-2E1B64B5EB74}"/>
              </a:ext>
            </a:extLst>
          </p:cNvPr>
          <p:cNvPicPr>
            <a:picLocks noChangeAspect="1"/>
          </p:cNvPicPr>
          <p:nvPr/>
        </p:nvPicPr>
        <p:blipFill>
          <a:blip r:embed="rId2"/>
          <a:stretch>
            <a:fillRect/>
          </a:stretch>
        </p:blipFill>
        <p:spPr>
          <a:xfrm>
            <a:off x="1500063" y="0"/>
            <a:ext cx="9191874" cy="6858000"/>
          </a:xfrm>
          <a:prstGeom prst="rect">
            <a:avLst/>
          </a:prstGeom>
        </p:spPr>
      </p:pic>
    </p:spTree>
    <p:extLst>
      <p:ext uri="{BB962C8B-B14F-4D97-AF65-F5344CB8AC3E}">
        <p14:creationId xmlns:p14="http://schemas.microsoft.com/office/powerpoint/2010/main" val="1911910544"/>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726A4-E316-4628-BD26-8D70B2F3E150}"/>
              </a:ext>
            </a:extLst>
          </p:cNvPr>
          <p:cNvSpPr>
            <a:spLocks noGrp="1"/>
          </p:cNvSpPr>
          <p:nvPr>
            <p:ph type="title"/>
          </p:nvPr>
        </p:nvSpPr>
        <p:spPr>
          <a:xfrm>
            <a:off x="1024129" y="251841"/>
            <a:ext cx="3779085" cy="1499616"/>
          </a:xfrm>
        </p:spPr>
        <p:txBody>
          <a:bodyPr>
            <a:normAutofit fontScale="90000"/>
          </a:bodyPr>
          <a:lstStyle/>
          <a:p>
            <a:r>
              <a:rPr lang="en-US" sz="3700">
                <a:solidFill>
                  <a:schemeClr val="tx1"/>
                </a:solidFill>
              </a:rPr>
              <a:t>Spot a Stroke.</a:t>
            </a:r>
            <a:br>
              <a:rPr lang="en-US" sz="3700">
                <a:solidFill>
                  <a:schemeClr val="tx1"/>
                </a:solidFill>
              </a:rPr>
            </a:br>
            <a:r>
              <a:rPr lang="en-US" sz="3700">
                <a:solidFill>
                  <a:schemeClr val="tx1"/>
                </a:solidFill>
              </a:rPr>
              <a:t>Stop a Stroke. </a:t>
            </a:r>
            <a:br>
              <a:rPr lang="en-US" sz="3700">
                <a:solidFill>
                  <a:schemeClr val="tx1"/>
                </a:solidFill>
              </a:rPr>
            </a:br>
            <a:r>
              <a:rPr lang="en-US" sz="3700">
                <a:solidFill>
                  <a:schemeClr val="tx1"/>
                </a:solidFill>
              </a:rPr>
              <a:t>Save a Life.</a:t>
            </a:r>
          </a:p>
        </p:txBody>
      </p:sp>
      <p:sp>
        <p:nvSpPr>
          <p:cNvPr id="5" name="Content Placeholder 4">
            <a:extLst>
              <a:ext uri="{FF2B5EF4-FFF2-40B4-BE49-F238E27FC236}">
                <a16:creationId xmlns:a16="http://schemas.microsoft.com/office/drawing/2014/main" id="{496CBC14-B89E-4F0F-BF79-FFC6D33FDE15}"/>
              </a:ext>
            </a:extLst>
          </p:cNvPr>
          <p:cNvSpPr>
            <a:spLocks noGrp="1"/>
          </p:cNvSpPr>
          <p:nvPr>
            <p:ph idx="1"/>
          </p:nvPr>
        </p:nvSpPr>
        <p:spPr>
          <a:xfrm>
            <a:off x="546847" y="2286000"/>
            <a:ext cx="6482603" cy="4434806"/>
          </a:xfrm>
        </p:spPr>
        <p:txBody>
          <a:bodyPr>
            <a:normAutofit lnSpcReduction="10000"/>
          </a:bodyPr>
          <a:lstStyle/>
          <a:p>
            <a:r>
              <a:rPr lang="en-US" sz="2000" b="1" dirty="0"/>
              <a:t>Stroke is the 5</a:t>
            </a:r>
            <a:r>
              <a:rPr lang="en-US" sz="2000" b="1" baseline="30000" dirty="0"/>
              <a:t>th</a:t>
            </a:r>
            <a:r>
              <a:rPr lang="en-US" sz="2000" b="1" dirty="0"/>
              <a:t> Leading Cause of Death for all Virginians!</a:t>
            </a:r>
          </a:p>
          <a:p>
            <a:r>
              <a:rPr lang="en-US" sz="2000" b="1" dirty="0"/>
              <a:t>Stroke is 80% preventable!</a:t>
            </a:r>
          </a:p>
          <a:p>
            <a:r>
              <a:rPr lang="en-US" sz="2000" b="1" dirty="0"/>
              <a:t>Stroke Treatments are Time Dependent!</a:t>
            </a:r>
          </a:p>
          <a:p>
            <a:r>
              <a:rPr lang="en-US" sz="2000" b="1" dirty="0"/>
              <a:t>Learn Stroke Symptoms at Stroke Smart Virginia Training @ </a:t>
            </a:r>
            <a:r>
              <a:rPr lang="en-US" sz="2000" b="1" dirty="0">
                <a:hlinkClick r:id="rId2">
                  <a:extLst>
                    <a:ext uri="{A12FA001-AC4F-418D-AE19-62706E023703}">
                      <ahyp:hlinkClr xmlns:ahyp="http://schemas.microsoft.com/office/drawing/2018/hyperlinkcolor" val="tx"/>
                    </a:ext>
                  </a:extLst>
                </a:hlinkClick>
              </a:rPr>
              <a:t>https://www.train.org/virginia/course/1103516/details</a:t>
            </a:r>
            <a:r>
              <a:rPr lang="en-US" sz="2000" b="1" dirty="0"/>
              <a:t> </a:t>
            </a:r>
          </a:p>
          <a:p>
            <a:r>
              <a:rPr lang="en-US" sz="2000" b="1" dirty="0"/>
              <a:t>Order FREE Stroke magnets at </a:t>
            </a:r>
            <a:r>
              <a:rPr lang="en-US" sz="2000" b="1" dirty="0">
                <a:hlinkClick r:id="rId3">
                  <a:extLst>
                    <a:ext uri="{A12FA001-AC4F-418D-AE19-62706E023703}">
                      <ahyp:hlinkClr xmlns:ahyp="http://schemas.microsoft.com/office/drawing/2018/hyperlinkcolor" val="tx"/>
                    </a:ext>
                  </a:extLst>
                </a:hlinkClick>
              </a:rPr>
              <a:t>https://www.vdh.virginia.gov/stroke/stroke-smart-virginia/</a:t>
            </a:r>
            <a:r>
              <a:rPr lang="en-US" sz="2000" b="1" dirty="0"/>
              <a:t> </a:t>
            </a:r>
          </a:p>
          <a:p>
            <a:r>
              <a:rPr lang="en-US" sz="2000" b="1" dirty="0">
                <a:solidFill>
                  <a:srgbClr val="FFFFFF"/>
                </a:solidFill>
              </a:rPr>
              <a:t>You can save someone’s life!</a:t>
            </a:r>
          </a:p>
        </p:txBody>
      </p:sp>
      <p:pic>
        <p:nvPicPr>
          <p:cNvPr id="7" name="Picture 6">
            <a:extLst>
              <a:ext uri="{FF2B5EF4-FFF2-40B4-BE49-F238E27FC236}">
                <a16:creationId xmlns:a16="http://schemas.microsoft.com/office/drawing/2014/main" id="{9442608D-447D-4DD3-AC95-C6154D5B29B7}"/>
              </a:ext>
            </a:extLst>
          </p:cNvPr>
          <p:cNvPicPr>
            <a:picLocks noChangeAspect="1"/>
          </p:cNvPicPr>
          <p:nvPr/>
        </p:nvPicPr>
        <p:blipFill>
          <a:blip r:embed="rId4"/>
          <a:stretch>
            <a:fillRect/>
          </a:stretch>
        </p:blipFill>
        <p:spPr>
          <a:xfrm>
            <a:off x="7596227" y="100291"/>
            <a:ext cx="4284145" cy="6620515"/>
          </a:xfrm>
          <a:prstGeom prst="rect">
            <a:avLst/>
          </a:prstGeom>
        </p:spPr>
      </p:pic>
      <p:pic>
        <p:nvPicPr>
          <p:cNvPr id="2" name="Picture 1">
            <a:extLst>
              <a:ext uri="{FF2B5EF4-FFF2-40B4-BE49-F238E27FC236}">
                <a16:creationId xmlns:a16="http://schemas.microsoft.com/office/drawing/2014/main" id="{A7A111DD-BB7A-411C-92AA-C7B186452C98}"/>
              </a:ext>
            </a:extLst>
          </p:cNvPr>
          <p:cNvPicPr>
            <a:picLocks noChangeAspect="1"/>
          </p:cNvPicPr>
          <p:nvPr/>
        </p:nvPicPr>
        <p:blipFill>
          <a:blip r:embed="rId5"/>
          <a:stretch>
            <a:fillRect/>
          </a:stretch>
        </p:blipFill>
        <p:spPr>
          <a:xfrm>
            <a:off x="4512095" y="183747"/>
            <a:ext cx="1289933" cy="1606142"/>
          </a:xfrm>
          <a:prstGeom prst="rect">
            <a:avLst/>
          </a:prstGeom>
        </p:spPr>
      </p:pic>
      <p:grpSp>
        <p:nvGrpSpPr>
          <p:cNvPr id="6" name="Group 5">
            <a:extLst>
              <a:ext uri="{FF2B5EF4-FFF2-40B4-BE49-F238E27FC236}">
                <a16:creationId xmlns:a16="http://schemas.microsoft.com/office/drawing/2014/main" id="{15EC8736-F8B3-4F16-BFD2-CFF265A9D71E}"/>
              </a:ext>
            </a:extLst>
          </p:cNvPr>
          <p:cNvGrpSpPr/>
          <p:nvPr/>
        </p:nvGrpSpPr>
        <p:grpSpPr>
          <a:xfrm>
            <a:off x="6140479" y="183747"/>
            <a:ext cx="1080525" cy="1227720"/>
            <a:chOff x="10067793" y="4124194"/>
            <a:chExt cx="1871075" cy="2018087"/>
          </a:xfrm>
        </p:grpSpPr>
        <p:pic>
          <p:nvPicPr>
            <p:cNvPr id="8" name="Picture 5" descr="orders.png">
              <a:extLst>
                <a:ext uri="{FF2B5EF4-FFF2-40B4-BE49-F238E27FC236}">
                  <a16:creationId xmlns:a16="http://schemas.microsoft.com/office/drawing/2014/main" id="{2C3ED599-FF9B-4831-8FAA-78E1C22B9EA5}"/>
                </a:ext>
              </a:extLst>
            </p:cNvPr>
            <p:cNvPicPr>
              <a:picLocks noChangeAspect="1"/>
            </p:cNvPicPr>
            <p:nvPr/>
          </p:nvPicPr>
          <p:blipFill>
            <a:blip r:embed="rId6"/>
            <a:stretch>
              <a:fillRect/>
            </a:stretch>
          </p:blipFill>
          <p:spPr>
            <a:xfrm>
              <a:off x="10131468" y="4124194"/>
              <a:ext cx="1761995" cy="1741118"/>
            </a:xfrm>
            <a:prstGeom prst="rect">
              <a:avLst/>
            </a:prstGeom>
          </p:spPr>
        </p:pic>
        <p:sp>
          <p:nvSpPr>
            <p:cNvPr id="9" name="TextBox 8">
              <a:extLst>
                <a:ext uri="{FF2B5EF4-FFF2-40B4-BE49-F238E27FC236}">
                  <a16:creationId xmlns:a16="http://schemas.microsoft.com/office/drawing/2014/main" id="{647DB821-0842-4272-A2DB-EED31AA3CFB7}"/>
                </a:ext>
              </a:extLst>
            </p:cNvPr>
            <p:cNvSpPr txBox="1"/>
            <p:nvPr/>
          </p:nvSpPr>
          <p:spPr>
            <a:xfrm>
              <a:off x="10067793" y="5803727"/>
              <a:ext cx="18710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entury Gothic" panose="020B0502020202020204"/>
                  <a:ea typeface="+mn-ea"/>
                  <a:cs typeface="+mn-cs"/>
                </a:rPr>
                <a:t>Order magnets</a:t>
              </a:r>
              <a:endParaRPr kumimoji="0" lang="en-US" sz="1800" b="0" i="0" u="none" strike="noStrike" kern="0" cap="none" spc="0" normalizeH="0" baseline="0" noProof="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1709811825"/>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10;&#10;Description automatically generated with low confidence">
            <a:extLst>
              <a:ext uri="{FF2B5EF4-FFF2-40B4-BE49-F238E27FC236}">
                <a16:creationId xmlns:a16="http://schemas.microsoft.com/office/drawing/2014/main" id="{3EDB8095-244E-917D-6C6C-86243B4A13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9678222"/>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ign&#10;&#10;Description automatically generated">
            <a:extLst>
              <a:ext uri="{FF2B5EF4-FFF2-40B4-BE49-F238E27FC236}">
                <a16:creationId xmlns:a16="http://schemas.microsoft.com/office/drawing/2014/main" id="{7514E866-D789-BB17-96DA-B9357F4663B4}"/>
              </a:ext>
            </a:extLst>
          </p:cNvPr>
          <p:cNvPicPr>
            <a:picLocks noChangeAspect="1"/>
          </p:cNvPicPr>
          <p:nvPr/>
        </p:nvPicPr>
        <p:blipFill>
          <a:blip r:embed="rId2"/>
          <a:stretch>
            <a:fillRect/>
          </a:stretch>
        </p:blipFill>
        <p:spPr>
          <a:xfrm>
            <a:off x="0" y="0"/>
            <a:ext cx="5334000" cy="6858000"/>
          </a:xfrm>
          <a:prstGeom prst="rect">
            <a:avLst/>
          </a:prstGeom>
        </p:spPr>
      </p:pic>
      <p:sp>
        <p:nvSpPr>
          <p:cNvPr id="3" name="TextBox 2">
            <a:extLst>
              <a:ext uri="{FF2B5EF4-FFF2-40B4-BE49-F238E27FC236}">
                <a16:creationId xmlns:a16="http://schemas.microsoft.com/office/drawing/2014/main" id="{354550FA-1DBD-A98F-2776-1836316EBDD1}"/>
              </a:ext>
            </a:extLst>
          </p:cNvPr>
          <p:cNvSpPr txBox="1"/>
          <p:nvPr/>
        </p:nvSpPr>
        <p:spPr>
          <a:xfrm>
            <a:off x="5426468" y="164163"/>
            <a:ext cx="6515975" cy="4755148"/>
          </a:xfrm>
          <a:prstGeom prst="rect">
            <a:avLst/>
          </a:prstGeom>
          <a:noFill/>
        </p:spPr>
        <p:txBody>
          <a:bodyPr wrap="square">
            <a:spAutoFit/>
          </a:bodyPr>
          <a:lstStyle/>
          <a:p>
            <a:pPr marL="0" marR="0" lvl="0" indent="0" algn="r" defTabSz="914400" rtl="0" eaLnBrk="1" fontAlgn="auto" latinLnBrk="0" hangingPunct="1">
              <a:lnSpc>
                <a:spcPct val="100000"/>
              </a:lnSpc>
              <a:spcBef>
                <a:spcPts val="1800"/>
              </a:spcBef>
              <a:spcAft>
                <a:spcPts val="0"/>
              </a:spcAft>
              <a:buClrTx/>
              <a:buSzTx/>
              <a:buFontTx/>
              <a:buNone/>
              <a:tabLst/>
              <a:defRPr/>
            </a:pPr>
            <a:r>
              <a:rPr kumimoji="0" lang="en-US" sz="3200" b="0" i="0" u="none" strike="noStrike" kern="1200" cap="none" spc="0" normalizeH="0" baseline="0" noProof="0">
                <a:ln>
                  <a:noFill/>
                </a:ln>
                <a:solidFill>
                  <a:srgbClr val="0F1111"/>
                </a:solidFill>
                <a:effectLst/>
                <a:uLnTx/>
                <a:uFillTx/>
                <a:latin typeface="Tahoma" panose="020B0604030504040204" pitchFamily="34" charset="0"/>
                <a:ea typeface="Tahoma" panose="020B0604030504040204" pitchFamily="34" charset="0"/>
                <a:cs typeface="Tahoma" panose="020B0604030504040204" pitchFamily="34" charset="0"/>
              </a:rPr>
              <a:t>This book details essential strategies to create more   effective data visualizations. </a:t>
            </a:r>
          </a:p>
          <a:p>
            <a:pPr marL="0" marR="0" lvl="0" indent="0" algn="r" defTabSz="914400" rtl="0" eaLnBrk="1" fontAlgn="auto" latinLnBrk="0" hangingPunct="1">
              <a:lnSpc>
                <a:spcPct val="100000"/>
              </a:lnSpc>
              <a:spcBef>
                <a:spcPts val="1800"/>
              </a:spcBef>
              <a:spcAft>
                <a:spcPts val="0"/>
              </a:spcAft>
              <a:buClrTx/>
              <a:buSzTx/>
              <a:buFontTx/>
              <a:buNone/>
              <a:tabLst/>
              <a:defRPr/>
            </a:pPr>
            <a:r>
              <a:rPr kumimoji="0" lang="en-US" sz="3200" b="0" i="0" u="none" strike="noStrike" kern="1200" cap="none" spc="0" normalizeH="0" baseline="0" noProof="0">
                <a:ln>
                  <a:noFill/>
                </a:ln>
                <a:solidFill>
                  <a:srgbClr val="0F1111"/>
                </a:solidFill>
                <a:effectLst/>
                <a:uLnTx/>
                <a:uFillTx/>
                <a:latin typeface="Tahoma" panose="020B0604030504040204" pitchFamily="34" charset="0"/>
                <a:ea typeface="Tahoma" panose="020B0604030504040204" pitchFamily="34" charset="0"/>
                <a:cs typeface="Tahoma" panose="020B0604030504040204" pitchFamily="34" charset="0"/>
              </a:rPr>
              <a:t>Through more than 500 examples, you’ll learn the do’s and don’ts of data visualization, the principles of visual perception, and how to make subjective style decisions around a chart’s design.</a:t>
            </a:r>
            <a:endParaRPr kumimoji="0" lang="en-US" sz="3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qr code with blue squares&#10;&#10;Description automatically generated with medium confidence">
            <a:extLst>
              <a:ext uri="{FF2B5EF4-FFF2-40B4-BE49-F238E27FC236}">
                <a16:creationId xmlns:a16="http://schemas.microsoft.com/office/drawing/2014/main" id="{C673B3B1-5709-684A-F059-EA32F11A97B8}"/>
              </a:ext>
            </a:extLst>
          </p:cNvPr>
          <p:cNvPicPr>
            <a:picLocks noChangeAspect="1"/>
          </p:cNvPicPr>
          <p:nvPr/>
        </p:nvPicPr>
        <p:blipFill>
          <a:blip r:embed="rId3"/>
          <a:stretch>
            <a:fillRect/>
          </a:stretch>
        </p:blipFill>
        <p:spPr>
          <a:xfrm>
            <a:off x="8910197" y="4989462"/>
            <a:ext cx="1704375" cy="1704375"/>
          </a:xfrm>
          <a:prstGeom prst="rect">
            <a:avLst/>
          </a:prstGeom>
        </p:spPr>
      </p:pic>
      <p:sp>
        <p:nvSpPr>
          <p:cNvPr id="8" name="TextBox 7">
            <a:extLst>
              <a:ext uri="{FF2B5EF4-FFF2-40B4-BE49-F238E27FC236}">
                <a16:creationId xmlns:a16="http://schemas.microsoft.com/office/drawing/2014/main" id="{8C7D9C7A-8FBF-FBC2-D1F0-131928DC073F}"/>
              </a:ext>
            </a:extLst>
          </p:cNvPr>
          <p:cNvSpPr txBox="1"/>
          <p:nvPr/>
        </p:nvSpPr>
        <p:spPr>
          <a:xfrm>
            <a:off x="5747127" y="5603122"/>
            <a:ext cx="6102848" cy="4770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srgbClr val="1089CD"/>
                </a:solidFill>
                <a:effectLst/>
                <a:uLnTx/>
                <a:uFillTx/>
                <a:latin typeface="Tahoma" panose="020B0604030504040204" pitchFamily="34" charset="0"/>
                <a:ea typeface="Tahoma" panose="020B0604030504040204" pitchFamily="34" charset="0"/>
                <a:cs typeface="Tahoma" panose="020B0604030504040204" pitchFamily="34" charset="0"/>
              </a:rPr>
              <a:t>Get your copy today!</a:t>
            </a:r>
          </a:p>
        </p:txBody>
      </p:sp>
    </p:spTree>
    <p:extLst>
      <p:ext uri="{BB962C8B-B14F-4D97-AF65-F5344CB8AC3E}">
        <p14:creationId xmlns:p14="http://schemas.microsoft.com/office/powerpoint/2010/main" val="601033031"/>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B67F979-1430-53E9-E7E4-A8648A57933C}"/>
              </a:ext>
            </a:extLst>
          </p:cNvPr>
          <p:cNvPicPr>
            <a:picLocks noChangeAspect="1"/>
          </p:cNvPicPr>
          <p:nvPr/>
        </p:nvPicPr>
        <p:blipFill rotWithShape="1">
          <a:blip r:embed="rId3"/>
          <a:srcRect l="5935" r="6433" b="20982"/>
          <a:stretch/>
        </p:blipFill>
        <p:spPr>
          <a:xfrm>
            <a:off x="0" y="4410325"/>
            <a:ext cx="6389915" cy="2450697"/>
          </a:xfrm>
          <a:prstGeom prst="rect">
            <a:avLst/>
          </a:prstGeom>
          <a:ln>
            <a:solidFill>
              <a:schemeClr val="bg1"/>
            </a:solidFill>
          </a:ln>
        </p:spPr>
      </p:pic>
      <p:sp>
        <p:nvSpPr>
          <p:cNvPr id="34" name="TextBox 33">
            <a:extLst>
              <a:ext uri="{FF2B5EF4-FFF2-40B4-BE49-F238E27FC236}">
                <a16:creationId xmlns:a16="http://schemas.microsoft.com/office/drawing/2014/main" id="{67D62CED-D20A-3B41-FC6A-04C594E148E2}"/>
              </a:ext>
            </a:extLst>
          </p:cNvPr>
          <p:cNvSpPr txBox="1"/>
          <p:nvPr/>
        </p:nvSpPr>
        <p:spPr>
          <a:xfrm>
            <a:off x="6574973" y="677703"/>
            <a:ext cx="5617028" cy="3170099"/>
          </a:xfrm>
          <a:prstGeom prst="rect">
            <a:avLst/>
          </a:prstGeom>
          <a:solidFill>
            <a:schemeClr val="bg1"/>
          </a:solidFill>
        </p:spPr>
        <p:txBody>
          <a:bodyPr wrap="square" rtlCol="0">
            <a:spAutoFit/>
          </a:bodyPr>
          <a:lstStyle/>
          <a:p>
            <a:pPr defTabSz="1219170">
              <a:lnSpc>
                <a:spcPct val="150000"/>
              </a:lnSpc>
              <a:buClr>
                <a:srgbClr val="000000"/>
              </a:buClr>
            </a:pPr>
            <a:r>
              <a:rPr lang="en-US" sz="1600" b="1" kern="0" dirty="0">
                <a:solidFill>
                  <a:srgbClr val="7030A0"/>
                </a:solidFill>
                <a:latin typeface="Cambria" panose="02040503050406030204" pitchFamily="18" charset="0"/>
                <a:ea typeface="Cambria" panose="02040503050406030204" pitchFamily="18" charset="0"/>
                <a:cs typeface="Arial"/>
                <a:sym typeface="Arial"/>
              </a:rPr>
              <a:t>Services Include:</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Early Prenatal Care &amp; Childbirth Preparation</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Regular Health &amp; Dental Care</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Drug &amp; Alcohol Avoidance, Smoking Cessation</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Nutrition, Healthy Eating, &amp; Breastfeeding Education</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Stable Home Development </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Return to Work/School of Teen Parent</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Delay of Repeat Pregnancy </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Postpartum Contraception Education</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Mental Health &amp; IPV Screenings</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Feeding and Breastfeeding Education</a:t>
            </a:r>
          </a:p>
          <a:p>
            <a:pPr marL="228594" indent="-228594" defTabSz="1219170">
              <a:buClr>
                <a:srgbClr val="000000"/>
              </a:buClr>
              <a:buFont typeface="Arial" panose="020B0604020202020204" pitchFamily="34" charset="0"/>
              <a:buChar char="•"/>
            </a:pPr>
            <a:r>
              <a:rPr lang="en-US" sz="1600" kern="0" dirty="0">
                <a:solidFill>
                  <a:srgbClr val="000000"/>
                </a:solidFill>
                <a:latin typeface="Cambria" panose="02040503050406030204" pitchFamily="18" charset="0"/>
                <a:ea typeface="Cambria" panose="02040503050406030204" pitchFamily="18" charset="0"/>
                <a:cs typeface="Arial"/>
                <a:sym typeface="Arial"/>
              </a:rPr>
              <a:t>&amp; More!</a:t>
            </a:r>
          </a:p>
        </p:txBody>
      </p:sp>
      <p:sp>
        <p:nvSpPr>
          <p:cNvPr id="35" name="TextBox 34">
            <a:extLst>
              <a:ext uri="{FF2B5EF4-FFF2-40B4-BE49-F238E27FC236}">
                <a16:creationId xmlns:a16="http://schemas.microsoft.com/office/drawing/2014/main" id="{E0847CD6-8E72-F3FE-7BF5-10CFD67A20F0}"/>
              </a:ext>
            </a:extLst>
          </p:cNvPr>
          <p:cNvSpPr txBox="1"/>
          <p:nvPr/>
        </p:nvSpPr>
        <p:spPr>
          <a:xfrm>
            <a:off x="-1" y="676491"/>
            <a:ext cx="6574973" cy="2851871"/>
          </a:xfrm>
          <a:prstGeom prst="rect">
            <a:avLst/>
          </a:prstGeom>
          <a:solidFill>
            <a:schemeClr val="bg1"/>
          </a:solidFill>
        </p:spPr>
        <p:txBody>
          <a:bodyPr wrap="square" rtlCol="0">
            <a:spAutoFit/>
          </a:bodyPr>
          <a:lstStyle/>
          <a:p>
            <a:pPr defTabSz="1219170">
              <a:lnSpc>
                <a:spcPct val="150000"/>
              </a:lnSpc>
              <a:buClr>
                <a:srgbClr val="000000"/>
              </a:buClr>
            </a:pPr>
            <a:r>
              <a:rPr lang="en-US" sz="1600" b="1" u="sng" kern="0" dirty="0">
                <a:solidFill>
                  <a:srgbClr val="7030A0"/>
                </a:solidFill>
                <a:latin typeface="Cambria" panose="02040503050406030204" pitchFamily="18" charset="0"/>
                <a:ea typeface="Cambria" panose="02040503050406030204" pitchFamily="18" charset="0"/>
                <a:cs typeface="Arial"/>
                <a:sym typeface="Arial"/>
              </a:rPr>
              <a:t>What is Resource Mothers?</a:t>
            </a:r>
          </a:p>
          <a:p>
            <a:pPr marL="228594" indent="-228594" defTabSz="1219170">
              <a:lnSpc>
                <a:spcPct val="150000"/>
              </a:lnSpc>
              <a:buClr>
                <a:srgbClr val="000000"/>
              </a:buClr>
              <a:buFont typeface="Arial" panose="020B0604020202020204" pitchFamily="34" charset="0"/>
              <a:buChar char="•"/>
            </a:pPr>
            <a:r>
              <a:rPr lang="en-US" sz="1467" kern="0" dirty="0">
                <a:solidFill>
                  <a:srgbClr val="000000"/>
                </a:solidFill>
                <a:latin typeface="Cambria" panose="02040503050406030204" pitchFamily="18" charset="0"/>
                <a:ea typeface="Cambria" panose="02040503050406030204" pitchFamily="18" charset="0"/>
                <a:cs typeface="Arial"/>
                <a:sym typeface="Arial"/>
              </a:rPr>
              <a:t>Resource Mothers seeks to lower infant deaths and low birth weight rates in Virginia’s pregnant and parenting teens. </a:t>
            </a:r>
          </a:p>
          <a:p>
            <a:pPr defTabSz="1219170">
              <a:lnSpc>
                <a:spcPct val="150000"/>
              </a:lnSpc>
              <a:buClr>
                <a:srgbClr val="000000"/>
              </a:buClr>
            </a:pPr>
            <a:r>
              <a:rPr lang="en-US" sz="1600" b="1" u="sng" kern="0" dirty="0">
                <a:solidFill>
                  <a:srgbClr val="7030A0"/>
                </a:solidFill>
                <a:latin typeface="Cambria" panose="02040503050406030204" pitchFamily="18" charset="0"/>
                <a:ea typeface="Cambria" panose="02040503050406030204" pitchFamily="18" charset="0"/>
                <a:cs typeface="Arial"/>
                <a:sym typeface="Arial"/>
              </a:rPr>
              <a:t>Who is Eligible? </a:t>
            </a:r>
          </a:p>
          <a:p>
            <a:pPr marL="228594" indent="-228594" defTabSz="1219170">
              <a:lnSpc>
                <a:spcPct val="150000"/>
              </a:lnSpc>
              <a:buClr>
                <a:srgbClr val="000000"/>
              </a:buClr>
              <a:buFont typeface="Arial" panose="020B0604020202020204" pitchFamily="34" charset="0"/>
              <a:buChar char="•"/>
            </a:pPr>
            <a:r>
              <a:rPr lang="en-US" sz="1467" kern="0" dirty="0">
                <a:solidFill>
                  <a:srgbClr val="000000"/>
                </a:solidFill>
                <a:latin typeface="Cambria" panose="02040503050406030204" pitchFamily="18" charset="0"/>
                <a:ea typeface="Cambria" panose="02040503050406030204" pitchFamily="18" charset="0"/>
                <a:cs typeface="Arial"/>
                <a:sym typeface="Arial"/>
              </a:rPr>
              <a:t>Any pregnant teen (ages 19 or less) is eligible for the program. </a:t>
            </a:r>
          </a:p>
          <a:p>
            <a:pPr defTabSz="1219170">
              <a:lnSpc>
                <a:spcPct val="150000"/>
              </a:lnSpc>
              <a:buClr>
                <a:srgbClr val="000000"/>
              </a:buClr>
            </a:pPr>
            <a:r>
              <a:rPr lang="en-US" sz="1600" b="1" u="sng" kern="0" dirty="0">
                <a:solidFill>
                  <a:srgbClr val="7030A0"/>
                </a:solidFill>
                <a:latin typeface="Cambria" panose="02040503050406030204" pitchFamily="18" charset="0"/>
                <a:ea typeface="Cambria" panose="02040503050406030204" pitchFamily="18" charset="0"/>
                <a:cs typeface="Arial"/>
                <a:sym typeface="Arial"/>
              </a:rPr>
              <a:t>Program Goal:</a:t>
            </a:r>
          </a:p>
          <a:p>
            <a:pPr marL="228594" indent="-228594" defTabSz="1219170">
              <a:lnSpc>
                <a:spcPct val="150000"/>
              </a:lnSpc>
              <a:buClr>
                <a:srgbClr val="000000"/>
              </a:buClr>
              <a:buFont typeface="Arial" panose="020B0604020202020204" pitchFamily="34" charset="0"/>
              <a:buChar char="•"/>
            </a:pPr>
            <a:r>
              <a:rPr lang="en-US" sz="1467" kern="0" dirty="0">
                <a:solidFill>
                  <a:srgbClr val="000000"/>
                </a:solidFill>
                <a:latin typeface="Cambria" panose="02040503050406030204" pitchFamily="18" charset="0"/>
                <a:ea typeface="Cambria" panose="02040503050406030204" pitchFamily="18" charset="0"/>
                <a:cs typeface="Arial"/>
                <a:sym typeface="Arial"/>
              </a:rPr>
              <a:t>The program's main goal is to improve birth outcomes for the teen and the baby. </a:t>
            </a:r>
          </a:p>
        </p:txBody>
      </p:sp>
      <p:sp>
        <p:nvSpPr>
          <p:cNvPr id="37" name="TextBox 36">
            <a:extLst>
              <a:ext uri="{FF2B5EF4-FFF2-40B4-BE49-F238E27FC236}">
                <a16:creationId xmlns:a16="http://schemas.microsoft.com/office/drawing/2014/main" id="{C8298793-0E17-E9EC-D241-218D13BBCC4D}"/>
              </a:ext>
            </a:extLst>
          </p:cNvPr>
          <p:cNvSpPr txBox="1"/>
          <p:nvPr/>
        </p:nvSpPr>
        <p:spPr>
          <a:xfrm>
            <a:off x="6390105" y="3859860"/>
            <a:ext cx="5791200" cy="2983317"/>
          </a:xfrm>
          <a:prstGeom prst="rect">
            <a:avLst/>
          </a:prstGeom>
          <a:solidFill>
            <a:schemeClr val="bg1"/>
          </a:solidFill>
        </p:spPr>
        <p:txBody>
          <a:bodyPr wrap="square" rtlCol="0">
            <a:spAutoFit/>
          </a:bodyPr>
          <a:lstStyle/>
          <a:p>
            <a:pPr algn="ctr" defTabSz="1219170">
              <a:lnSpc>
                <a:spcPct val="107000"/>
              </a:lnSpc>
              <a:buClr>
                <a:srgbClr val="000000"/>
              </a:buClr>
            </a:pPr>
            <a:endParaRPr lang="en-US" sz="933"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6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For More Information: </a:t>
            </a:r>
            <a:r>
              <a:rPr lang="en-US" sz="16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Contact Consuelo </a:t>
            </a:r>
            <a:r>
              <a:rPr lang="en-US" sz="1600"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Staton</a:t>
            </a:r>
            <a:endParaRPr lang="en-US" sz="1600"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467"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Email: </a:t>
            </a:r>
            <a:r>
              <a:rPr lang="en-US" sz="14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hlinkClick r:id="rId4"/>
              </a:rPr>
              <a:t>consuelo.staton@vdh.virginia.gov</a:t>
            </a:r>
            <a:endParaRPr lang="en-US" sz="14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a:p>
            <a:pPr algn="ctr" defTabSz="1219170">
              <a:lnSpc>
                <a:spcPct val="107000"/>
              </a:lnSpc>
              <a:buClr>
                <a:srgbClr val="000000"/>
              </a:buClr>
            </a:pPr>
            <a:r>
              <a:rPr lang="en-US" sz="1467"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Phone: </a:t>
            </a:r>
            <a:r>
              <a:rPr lang="en-US" sz="1467"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(804) 864-7673 | Fax: (804) 864-7771</a:t>
            </a:r>
            <a:endParaRPr lang="en-US" sz="1333" b="1" kern="0" dirty="0">
              <a:solidFill>
                <a:srgbClr val="13294B"/>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800"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467" b="1" kern="0" dirty="0">
              <a:solidFill>
                <a:srgbClr val="7030A0"/>
              </a:solidFill>
              <a:latin typeface="Cambria" panose="02040503050406030204" pitchFamily="18" charset="0"/>
              <a:ea typeface="Cambria" panose="02040503050406030204" pitchFamily="18" charset="0"/>
              <a:cs typeface="Arial"/>
              <a:sym typeface="Arial"/>
            </a:endParaRPr>
          </a:p>
          <a:p>
            <a:pPr defTabSz="1219170">
              <a:buClr>
                <a:srgbClr val="000000"/>
              </a:buClr>
            </a:pPr>
            <a:endParaRPr lang="en-US" sz="1867" b="1" kern="0" dirty="0">
              <a:solidFill>
                <a:srgbClr val="7030A0"/>
              </a:solidFill>
              <a:latin typeface="Cambria" panose="02040503050406030204" pitchFamily="18" charset="0"/>
              <a:ea typeface="Cambria" panose="02040503050406030204" pitchFamily="18" charset="0"/>
              <a:cs typeface="Arial"/>
              <a:sym typeface="Arial"/>
            </a:endParaRPr>
          </a:p>
        </p:txBody>
      </p:sp>
      <p:sp>
        <p:nvSpPr>
          <p:cNvPr id="36" name="TextBox 35">
            <a:extLst>
              <a:ext uri="{FF2B5EF4-FFF2-40B4-BE49-F238E27FC236}">
                <a16:creationId xmlns:a16="http://schemas.microsoft.com/office/drawing/2014/main" id="{927559F4-C501-6153-79E6-D27BFA231AC8}"/>
              </a:ext>
            </a:extLst>
          </p:cNvPr>
          <p:cNvSpPr txBox="1"/>
          <p:nvPr/>
        </p:nvSpPr>
        <p:spPr>
          <a:xfrm>
            <a:off x="1" y="3492364"/>
            <a:ext cx="6585857" cy="995401"/>
          </a:xfrm>
          <a:prstGeom prst="rect">
            <a:avLst/>
          </a:prstGeom>
          <a:solidFill>
            <a:schemeClr val="bg1"/>
          </a:solidFill>
        </p:spPr>
        <p:txBody>
          <a:bodyPr wrap="square" rtlCol="0">
            <a:spAutoFit/>
          </a:bodyPr>
          <a:lstStyle/>
          <a:p>
            <a:pPr defTabSz="1219170">
              <a:buClr>
                <a:srgbClr val="000000"/>
              </a:buClr>
            </a:pPr>
            <a:r>
              <a:rPr lang="en-US" sz="1467" b="1" u="sng" kern="0" dirty="0">
                <a:solidFill>
                  <a:srgbClr val="7030A0"/>
                </a:solidFill>
                <a:latin typeface="Cambria" panose="02040503050406030204" pitchFamily="18" charset="0"/>
                <a:ea typeface="Cambria" panose="02040503050406030204" pitchFamily="18" charset="0"/>
                <a:cs typeface="Arial"/>
                <a:sym typeface="Arial"/>
              </a:rPr>
              <a:t>Current Partners Include:</a:t>
            </a:r>
          </a:p>
          <a:p>
            <a:pPr defTabSz="1219170">
              <a:buClr>
                <a:srgbClr val="000000"/>
              </a:buClr>
            </a:pPr>
            <a:r>
              <a:rPr lang="en-US" sz="1467" kern="0" dirty="0">
                <a:solidFill>
                  <a:srgbClr val="000000"/>
                </a:solidFill>
                <a:latin typeface="Cambria" panose="02040503050406030204" pitchFamily="18" charset="0"/>
                <a:ea typeface="Cambria" panose="02040503050406030204" pitchFamily="18" charset="0"/>
                <a:cs typeface="Arial"/>
                <a:sym typeface="Arial"/>
              </a:rPr>
              <a:t>Local Health Districts: </a:t>
            </a:r>
            <a:r>
              <a:rPr lang="en-US" sz="1467" i="1" kern="0" dirty="0">
                <a:solidFill>
                  <a:srgbClr val="000000"/>
                </a:solidFill>
                <a:latin typeface="Cambria" panose="02040503050406030204" pitchFamily="18" charset="0"/>
                <a:ea typeface="Cambria" panose="02040503050406030204" pitchFamily="18" charset="0"/>
                <a:cs typeface="Arial"/>
                <a:sym typeface="Arial"/>
              </a:rPr>
              <a:t>Lenowisco, Mount Rogers, New River, &amp; Three Rivers </a:t>
            </a:r>
          </a:p>
          <a:p>
            <a:pPr defTabSz="1219170">
              <a:buClr>
                <a:srgbClr val="000000"/>
              </a:buClr>
            </a:pPr>
            <a:r>
              <a:rPr lang="en-US" sz="1467" kern="0" dirty="0">
                <a:solidFill>
                  <a:srgbClr val="000000"/>
                </a:solidFill>
                <a:latin typeface="Cambria" panose="02040503050406030204" pitchFamily="18" charset="0"/>
                <a:ea typeface="Cambria" panose="02040503050406030204" pitchFamily="18" charset="0"/>
                <a:cs typeface="Arial"/>
                <a:sym typeface="Arial"/>
              </a:rPr>
              <a:t>Partner Sites: </a:t>
            </a:r>
            <a:r>
              <a:rPr lang="en-US" sz="1467" i="1" kern="0" dirty="0">
                <a:solidFill>
                  <a:srgbClr val="000000"/>
                </a:solidFill>
                <a:latin typeface="Cambria" panose="02040503050406030204" pitchFamily="18" charset="0"/>
                <a:ea typeface="Cambria" panose="02040503050406030204" pitchFamily="18" charset="0"/>
                <a:cs typeface="Arial"/>
                <a:sym typeface="Arial"/>
              </a:rPr>
              <a:t>Sentara Rockingham Memorial Hospital  Medical Center &amp; Urban Baby Beginnings</a:t>
            </a:r>
          </a:p>
        </p:txBody>
      </p:sp>
      <p:pic>
        <p:nvPicPr>
          <p:cNvPr id="3" name="Picture 2" descr="A picture containing pattern, purple, lilac, graphics">
            <a:extLst>
              <a:ext uri="{FF2B5EF4-FFF2-40B4-BE49-F238E27FC236}">
                <a16:creationId xmlns:a16="http://schemas.microsoft.com/office/drawing/2014/main" id="{53863582-2C1A-887C-61E0-3C0E14A2E197}"/>
              </a:ext>
            </a:extLst>
          </p:cNvPr>
          <p:cNvPicPr>
            <a:picLocks noChangeAspect="1"/>
          </p:cNvPicPr>
          <p:nvPr/>
        </p:nvPicPr>
        <p:blipFill rotWithShape="1">
          <a:blip r:embed="rId5"/>
          <a:srcRect l="7873" t="5974" r="7123" b="6274"/>
          <a:stretch/>
        </p:blipFill>
        <p:spPr>
          <a:xfrm>
            <a:off x="9930627" y="5023871"/>
            <a:ext cx="1625224" cy="1677752"/>
          </a:xfrm>
          <a:prstGeom prst="rect">
            <a:avLst/>
          </a:prstGeom>
        </p:spPr>
      </p:pic>
      <p:sp>
        <p:nvSpPr>
          <p:cNvPr id="4" name="TextBox 3">
            <a:extLst>
              <a:ext uri="{FF2B5EF4-FFF2-40B4-BE49-F238E27FC236}">
                <a16:creationId xmlns:a16="http://schemas.microsoft.com/office/drawing/2014/main" id="{B19CF5C9-2623-BA88-293E-89C8140FC005}"/>
              </a:ext>
            </a:extLst>
          </p:cNvPr>
          <p:cNvSpPr txBox="1"/>
          <p:nvPr/>
        </p:nvSpPr>
        <p:spPr>
          <a:xfrm>
            <a:off x="6585858" y="5233888"/>
            <a:ext cx="3082183" cy="1077218"/>
          </a:xfrm>
          <a:prstGeom prst="rect">
            <a:avLst/>
          </a:prstGeom>
          <a:noFill/>
        </p:spPr>
        <p:txBody>
          <a:bodyPr wrap="square" rtlCol="0">
            <a:spAutoFit/>
          </a:bodyPr>
          <a:lstStyle/>
          <a:p>
            <a:pPr algn="ctr" defTabSz="1219170">
              <a:buClr>
                <a:srgbClr val="000000"/>
              </a:buClr>
            </a:pPr>
            <a:r>
              <a:rPr lang="en-US" sz="1600" b="1" kern="0" dirty="0">
                <a:solidFill>
                  <a:srgbClr val="000000"/>
                </a:solidFill>
                <a:latin typeface="Cambria" panose="02040503050406030204" pitchFamily="18" charset="0"/>
                <a:ea typeface="Cambria" panose="02040503050406030204" pitchFamily="18" charset="0"/>
                <a:cs typeface="Arial"/>
                <a:sym typeface="Arial"/>
              </a:rPr>
              <a:t>Scan the QR Code with your Phone to access the Resource Mothers Program Interest Form.</a:t>
            </a:r>
          </a:p>
        </p:txBody>
      </p:sp>
    </p:spTree>
    <p:extLst>
      <p:ext uri="{BB962C8B-B14F-4D97-AF65-F5344CB8AC3E}">
        <p14:creationId xmlns:p14="http://schemas.microsoft.com/office/powerpoint/2010/main" val="3171448140"/>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1AAAEB-D461-7799-ED5F-D57EDE9C1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51" y="766641"/>
            <a:ext cx="10861192" cy="506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247059"/>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43E7F5-6494-497F-890A-F8371547616F}"/>
              </a:ext>
            </a:extLst>
          </p:cNvPr>
          <p:cNvPicPr>
            <a:picLocks noChangeAspect="1"/>
          </p:cNvPicPr>
          <p:nvPr/>
        </p:nvPicPr>
        <p:blipFill>
          <a:blip r:embed="rId3"/>
          <a:stretch>
            <a:fillRect/>
          </a:stretch>
        </p:blipFill>
        <p:spPr>
          <a:xfrm>
            <a:off x="0" y="0"/>
            <a:ext cx="12192000" cy="6857999"/>
          </a:xfrm>
          <a:prstGeom prst="rect">
            <a:avLst/>
          </a:prstGeom>
        </p:spPr>
      </p:pic>
      <p:pic>
        <p:nvPicPr>
          <p:cNvPr id="13" name="Picture 12">
            <a:extLst>
              <a:ext uri="{FF2B5EF4-FFF2-40B4-BE49-F238E27FC236}">
                <a16:creationId xmlns:a16="http://schemas.microsoft.com/office/drawing/2014/main" id="{63C905E5-0BD2-BD4D-AB4A-F80070C743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5520" y="154186"/>
            <a:ext cx="3907903" cy="891002"/>
          </a:xfrm>
          <a:prstGeom prst="rect">
            <a:avLst/>
          </a:prstGeom>
        </p:spPr>
      </p:pic>
      <p:pic>
        <p:nvPicPr>
          <p:cNvPr id="6" name="Picture 5" descr="A baby in a crib&#10;&#10;Description automatically generated">
            <a:extLst>
              <a:ext uri="{FF2B5EF4-FFF2-40B4-BE49-F238E27FC236}">
                <a16:creationId xmlns:a16="http://schemas.microsoft.com/office/drawing/2014/main" id="{4B3D6B98-AE43-4761-B9E4-2E5F13F04C31}"/>
              </a:ext>
            </a:extLst>
          </p:cNvPr>
          <p:cNvPicPr>
            <a:picLocks noChangeAspect="1"/>
          </p:cNvPicPr>
          <p:nvPr/>
        </p:nvPicPr>
        <p:blipFill>
          <a:blip r:embed="rId5"/>
          <a:stretch>
            <a:fillRect/>
          </a:stretch>
        </p:blipFill>
        <p:spPr>
          <a:xfrm>
            <a:off x="1061995" y="4544286"/>
            <a:ext cx="2046798" cy="1569667"/>
          </a:xfrm>
          <a:prstGeom prst="rect">
            <a:avLst/>
          </a:prstGeom>
        </p:spPr>
      </p:pic>
      <p:pic>
        <p:nvPicPr>
          <p:cNvPr id="8" name="Picture 7">
            <a:extLst>
              <a:ext uri="{FF2B5EF4-FFF2-40B4-BE49-F238E27FC236}">
                <a16:creationId xmlns:a16="http://schemas.microsoft.com/office/drawing/2014/main" id="{34AE2ED0-7A56-4F75-B9AA-4BB224E07141}"/>
              </a:ext>
            </a:extLst>
          </p:cNvPr>
          <p:cNvPicPr>
            <a:picLocks noChangeAspect="1"/>
          </p:cNvPicPr>
          <p:nvPr/>
        </p:nvPicPr>
        <p:blipFill>
          <a:blip r:embed="rId6"/>
          <a:stretch>
            <a:fillRect/>
          </a:stretch>
        </p:blipFill>
        <p:spPr>
          <a:xfrm>
            <a:off x="1055496" y="1460320"/>
            <a:ext cx="2046798" cy="1528368"/>
          </a:xfrm>
          <a:prstGeom prst="rect">
            <a:avLst/>
          </a:prstGeom>
        </p:spPr>
      </p:pic>
      <p:sp>
        <p:nvSpPr>
          <p:cNvPr id="9" name="TextBox 8">
            <a:extLst>
              <a:ext uri="{FF2B5EF4-FFF2-40B4-BE49-F238E27FC236}">
                <a16:creationId xmlns:a16="http://schemas.microsoft.com/office/drawing/2014/main" id="{264365DB-455F-4EF2-8B8D-5ECB92AD327B}"/>
              </a:ext>
            </a:extLst>
          </p:cNvPr>
          <p:cNvSpPr txBox="1"/>
          <p:nvPr/>
        </p:nvSpPr>
        <p:spPr>
          <a:xfrm>
            <a:off x="3270787" y="1453347"/>
            <a:ext cx="7865717" cy="5432256"/>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rgbClr val="0070C0"/>
                </a:solidFill>
              </a:rPr>
              <a:t>First and only human milk bank in Virginia, established in 2014. </a:t>
            </a:r>
          </a:p>
          <a:p>
            <a:pPr marL="342900" indent="-342900">
              <a:buFont typeface="Arial" panose="020B0604020202020204" pitchFamily="34" charset="0"/>
              <a:buChar char="•"/>
            </a:pPr>
            <a:endParaRPr lang="en-US" dirty="0">
              <a:solidFill>
                <a:srgbClr val="0070C0"/>
              </a:solidFill>
            </a:endParaRPr>
          </a:p>
          <a:p>
            <a:pPr marL="342900" indent="-342900">
              <a:buFont typeface="Arial" panose="020B0604020202020204" pitchFamily="34" charset="0"/>
              <a:buChar char="•"/>
            </a:pPr>
            <a:r>
              <a:rPr lang="en-US" dirty="0">
                <a:solidFill>
                  <a:srgbClr val="0070C0"/>
                </a:solidFill>
              </a:rPr>
              <a:t>One of 31 accredited, non-profit milk banks in North America.</a:t>
            </a:r>
          </a:p>
          <a:p>
            <a:endParaRPr lang="en-US" dirty="0">
              <a:solidFill>
                <a:srgbClr val="0070C0"/>
              </a:solidFill>
            </a:endParaRPr>
          </a:p>
          <a:p>
            <a:pPr marL="342900" indent="-342900">
              <a:buFont typeface="Arial" panose="020B0604020202020204" pitchFamily="34" charset="0"/>
              <a:buChar char="•"/>
            </a:pPr>
            <a:r>
              <a:rPr lang="en-US" dirty="0">
                <a:solidFill>
                  <a:srgbClr val="0070C0"/>
                </a:solidFill>
              </a:rPr>
              <a:t>Serving over 50 hospital units and medically fragile infants in the home setting.</a:t>
            </a:r>
          </a:p>
          <a:p>
            <a:endParaRPr lang="en-US" dirty="0">
              <a:solidFill>
                <a:srgbClr val="0070C0"/>
              </a:solidFill>
            </a:endParaRPr>
          </a:p>
          <a:p>
            <a:pPr marL="342900" indent="-342900">
              <a:buFont typeface="Arial" panose="020B0604020202020204" pitchFamily="34" charset="0"/>
              <a:buChar char="•"/>
            </a:pPr>
            <a:r>
              <a:rPr lang="en-US" dirty="0">
                <a:solidFill>
                  <a:srgbClr val="0070C0"/>
                </a:solidFill>
              </a:rPr>
              <a:t>Over 3 million ounces donated from screened volunteer donors.</a:t>
            </a:r>
          </a:p>
          <a:p>
            <a:endParaRPr lang="en-US" dirty="0">
              <a:solidFill>
                <a:srgbClr val="0070C0"/>
              </a:solidFill>
            </a:endParaRPr>
          </a:p>
          <a:p>
            <a:pPr marL="342900" indent="-342900">
              <a:buFont typeface="Arial" panose="020B0604020202020204" pitchFamily="34" charset="0"/>
              <a:buChar char="•"/>
            </a:pPr>
            <a:r>
              <a:rPr lang="en-US" dirty="0">
                <a:solidFill>
                  <a:srgbClr val="0070C0"/>
                </a:solidFill>
              </a:rPr>
              <a:t>One ounce provides life-saving treatments for up to 4 premature infants. </a:t>
            </a:r>
          </a:p>
          <a:p>
            <a:endParaRPr lang="en-US" dirty="0">
              <a:solidFill>
                <a:srgbClr val="0070C0"/>
              </a:solidFill>
            </a:endParaRPr>
          </a:p>
          <a:p>
            <a:pPr marL="342900" indent="-342900">
              <a:buFont typeface="Arial" panose="020B0604020202020204" pitchFamily="34" charset="0"/>
              <a:buChar char="•"/>
            </a:pPr>
            <a:r>
              <a:rPr lang="en-US" dirty="0">
                <a:solidFill>
                  <a:srgbClr val="0070C0"/>
                </a:solidFill>
              </a:rPr>
              <a:t>Learn more at </a:t>
            </a:r>
            <a:r>
              <a:rPr lang="en-US" dirty="0">
                <a:solidFill>
                  <a:srgbClr val="0070C0"/>
                </a:solidFill>
                <a:hlinkClick r:id="rId7"/>
              </a:rPr>
              <a:t>www.chkd.org/milk</a:t>
            </a:r>
            <a:r>
              <a:rPr lang="en-US" dirty="0">
                <a:solidFill>
                  <a:srgbClr val="0070C0"/>
                </a:solidFill>
              </a:rPr>
              <a:t> or </a:t>
            </a:r>
            <a:r>
              <a:rPr lang="en-US" dirty="0">
                <a:solidFill>
                  <a:srgbClr val="0070C0"/>
                </a:solidFill>
                <a:hlinkClick r:id="rId8"/>
              </a:rPr>
              <a:t>kdmilkbank@chkd.org</a:t>
            </a:r>
            <a:r>
              <a:rPr lang="en-US" dirty="0">
                <a:solidFill>
                  <a:srgbClr val="0070C0"/>
                </a:solidFill>
              </a:rPr>
              <a:t>. </a:t>
            </a:r>
          </a:p>
          <a:p>
            <a:endParaRPr lang="en-US" dirty="0">
              <a:solidFill>
                <a:srgbClr val="0070C0"/>
              </a:solidFill>
            </a:endParaRPr>
          </a:p>
          <a:p>
            <a:pPr algn="ctr">
              <a:defRPr/>
            </a:pPr>
            <a:r>
              <a:rPr lang="en-US" b="1" dirty="0">
                <a:solidFill>
                  <a:srgbClr val="0070C0"/>
                </a:solidFill>
                <a:cs typeface="Century Gothic"/>
              </a:rPr>
              <a:t>American Academy of Pediatrics Policy Statement (2012, 2022): </a:t>
            </a:r>
          </a:p>
          <a:p>
            <a:pPr algn="ctr">
              <a:defRPr/>
            </a:pPr>
            <a:r>
              <a:rPr lang="en-US" dirty="0">
                <a:solidFill>
                  <a:srgbClr val="0070C0"/>
                </a:solidFill>
                <a:cs typeface="Century Gothic"/>
              </a:rPr>
              <a:t>The potent benefits of human milk are such that all medically fragile infants should receive mother’s own milk. If mother’s own milk is unavailable, despite significant lactation support, </a:t>
            </a:r>
            <a:r>
              <a:rPr lang="en-US" b="1" dirty="0">
                <a:solidFill>
                  <a:srgbClr val="0070C0"/>
                </a:solidFill>
                <a:cs typeface="Century Gothic"/>
              </a:rPr>
              <a:t>pasteurized donor human milk </a:t>
            </a:r>
            <a:r>
              <a:rPr lang="en-US" dirty="0">
                <a:solidFill>
                  <a:srgbClr val="0070C0"/>
                </a:solidFill>
                <a:cs typeface="Century Gothic"/>
              </a:rPr>
              <a:t>should be used.</a:t>
            </a:r>
          </a:p>
          <a:p>
            <a:pPr marL="342900" indent="-342900">
              <a:buFont typeface="Arial" panose="020B0604020202020204" pitchFamily="34" charset="0"/>
              <a:buChar char="•"/>
            </a:pPr>
            <a:endParaRPr lang="en-US" sz="1700" dirty="0">
              <a:solidFill>
                <a:srgbClr val="0070C0"/>
              </a:solidFill>
            </a:endParaRPr>
          </a:p>
          <a:p>
            <a:endParaRPr lang="en-US" sz="2100" dirty="0">
              <a:solidFill>
                <a:srgbClr val="0070C0"/>
              </a:solidFill>
            </a:endParaRPr>
          </a:p>
          <a:p>
            <a:endParaRPr lang="en-US" sz="2100" dirty="0">
              <a:solidFill>
                <a:srgbClr val="0070C0"/>
              </a:solidFill>
            </a:endParaRPr>
          </a:p>
        </p:txBody>
      </p:sp>
      <p:pic>
        <p:nvPicPr>
          <p:cNvPr id="2" name="Picture 1">
            <a:extLst>
              <a:ext uri="{FF2B5EF4-FFF2-40B4-BE49-F238E27FC236}">
                <a16:creationId xmlns:a16="http://schemas.microsoft.com/office/drawing/2014/main" id="{16BF1D77-7A4F-44E4-BA89-EBBC8E7124B5}"/>
              </a:ext>
            </a:extLst>
          </p:cNvPr>
          <p:cNvPicPr>
            <a:picLocks noChangeAspect="1"/>
          </p:cNvPicPr>
          <p:nvPr/>
        </p:nvPicPr>
        <p:blipFill>
          <a:blip r:embed="rId9"/>
          <a:stretch>
            <a:fillRect/>
          </a:stretch>
        </p:blipFill>
        <p:spPr>
          <a:xfrm>
            <a:off x="1061995" y="3070262"/>
            <a:ext cx="2046798" cy="1364532"/>
          </a:xfrm>
          <a:prstGeom prst="rect">
            <a:avLst/>
          </a:prstGeom>
        </p:spPr>
      </p:pic>
    </p:spTree>
    <p:extLst>
      <p:ext uri="{BB962C8B-B14F-4D97-AF65-F5344CB8AC3E}">
        <p14:creationId xmlns:p14="http://schemas.microsoft.com/office/powerpoint/2010/main" val="609118305"/>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21672" y="0"/>
            <a:ext cx="2470328" cy="6858000"/>
          </a:xfrm>
          <a:custGeom>
            <a:avLst/>
            <a:gdLst/>
            <a:ahLst/>
            <a:cxnLst/>
            <a:rect l="l" t="t" r="r" b="b"/>
            <a:pathLst>
              <a:path w="3705492" h="10287000">
                <a:moveTo>
                  <a:pt x="0" y="0"/>
                </a:moveTo>
                <a:lnTo>
                  <a:pt x="3705492" y="0"/>
                </a:lnTo>
                <a:lnTo>
                  <a:pt x="3705492" y="10287000"/>
                </a:lnTo>
                <a:lnTo>
                  <a:pt x="0" y="10287000"/>
                </a:lnTo>
                <a:lnTo>
                  <a:pt x="0" y="0"/>
                </a:lnTo>
                <a:close/>
              </a:path>
            </a:pathLst>
          </a:custGeom>
          <a:blipFill>
            <a:blip r:embed="rId2"/>
            <a:stretch>
              <a:fillRect/>
            </a:stretch>
          </a:blipFill>
        </p:spPr>
      </p:sp>
      <p:sp>
        <p:nvSpPr>
          <p:cNvPr id="3" name="Freeform 3"/>
          <p:cNvSpPr/>
          <p:nvPr/>
        </p:nvSpPr>
        <p:spPr>
          <a:xfrm>
            <a:off x="303460" y="292464"/>
            <a:ext cx="9144000" cy="533235"/>
          </a:xfrm>
          <a:custGeom>
            <a:avLst/>
            <a:gdLst/>
            <a:ahLst/>
            <a:cxnLst/>
            <a:rect l="l" t="t" r="r" b="b"/>
            <a:pathLst>
              <a:path w="13716000" h="799853">
                <a:moveTo>
                  <a:pt x="0" y="0"/>
                </a:moveTo>
                <a:lnTo>
                  <a:pt x="13716000" y="0"/>
                </a:lnTo>
                <a:lnTo>
                  <a:pt x="13716000" y="799854"/>
                </a:lnTo>
                <a:lnTo>
                  <a:pt x="0" y="799854"/>
                </a:lnTo>
                <a:lnTo>
                  <a:pt x="0" y="0"/>
                </a:lnTo>
                <a:close/>
              </a:path>
            </a:pathLst>
          </a:custGeom>
          <a:blipFill>
            <a:blip r:embed="rId3"/>
            <a:stretch>
              <a:fillRect/>
            </a:stretch>
          </a:blipFill>
        </p:spPr>
      </p:sp>
      <p:sp>
        <p:nvSpPr>
          <p:cNvPr id="4" name="TextBox 4"/>
          <p:cNvSpPr txBox="1"/>
          <p:nvPr/>
        </p:nvSpPr>
        <p:spPr>
          <a:xfrm>
            <a:off x="392630" y="1007450"/>
            <a:ext cx="8965661" cy="2065181"/>
          </a:xfrm>
          <a:prstGeom prst="rect">
            <a:avLst/>
          </a:prstGeom>
        </p:spPr>
        <p:txBody>
          <a:bodyPr lIns="0" tIns="0" rIns="0" bIns="0" rtlCol="0" anchor="t">
            <a:spAutoFit/>
          </a:bodyPr>
          <a:lstStyle/>
          <a:p>
            <a:pPr algn="ctr" defTabSz="609630">
              <a:lnSpc>
                <a:spcPts val="5600"/>
              </a:lnSpc>
            </a:pPr>
            <a:r>
              <a:rPr lang="en-US" sz="4000" u="sng">
                <a:solidFill>
                  <a:srgbClr val="007691"/>
                </a:solidFill>
                <a:latin typeface="Stolzl"/>
              </a:rPr>
              <a:t>www.generatemorehealth.com</a:t>
            </a:r>
          </a:p>
          <a:p>
            <a:pPr algn="ctr" defTabSz="609630">
              <a:lnSpc>
                <a:spcPts val="5600"/>
              </a:lnSpc>
            </a:pPr>
            <a:r>
              <a:rPr lang="en-US" sz="4000">
                <a:solidFill>
                  <a:srgbClr val="88C86F"/>
                </a:solidFill>
                <a:latin typeface="Stolzl"/>
              </a:rPr>
              <a:t>with Dr. Leslie Hoglund</a:t>
            </a:r>
          </a:p>
          <a:p>
            <a:pPr algn="ctr" defTabSz="609630">
              <a:lnSpc>
                <a:spcPts val="5574"/>
              </a:lnSpc>
            </a:pPr>
            <a:r>
              <a:rPr lang="en-US" sz="2667">
                <a:solidFill>
                  <a:srgbClr val="007691"/>
                </a:solidFill>
                <a:latin typeface="Stolzl"/>
              </a:rPr>
              <a:t>Communities that feel well, work well.</a:t>
            </a:r>
          </a:p>
        </p:txBody>
      </p:sp>
      <p:sp>
        <p:nvSpPr>
          <p:cNvPr id="5" name="Freeform 5"/>
          <p:cNvSpPr/>
          <p:nvPr/>
        </p:nvSpPr>
        <p:spPr>
          <a:xfrm>
            <a:off x="7271470" y="3630792"/>
            <a:ext cx="2086821" cy="2922037"/>
          </a:xfrm>
          <a:custGeom>
            <a:avLst/>
            <a:gdLst/>
            <a:ahLst/>
            <a:cxnLst/>
            <a:rect l="l" t="t" r="r" b="b"/>
            <a:pathLst>
              <a:path w="3130232" h="4383055">
                <a:moveTo>
                  <a:pt x="0" y="0"/>
                </a:moveTo>
                <a:lnTo>
                  <a:pt x="3130232" y="0"/>
                </a:lnTo>
                <a:lnTo>
                  <a:pt x="3130232" y="4383055"/>
                </a:lnTo>
                <a:lnTo>
                  <a:pt x="0" y="4383055"/>
                </a:lnTo>
                <a:lnTo>
                  <a:pt x="0" y="0"/>
                </a:lnTo>
                <a:close/>
              </a:path>
            </a:pathLst>
          </a:custGeom>
          <a:blipFill>
            <a:blip r:embed="rId4"/>
            <a:stretch>
              <a:fillRect/>
            </a:stretch>
          </a:blipFill>
        </p:spPr>
      </p:sp>
      <p:sp>
        <p:nvSpPr>
          <p:cNvPr id="6" name="TextBox 6"/>
          <p:cNvSpPr txBox="1"/>
          <p:nvPr/>
        </p:nvSpPr>
        <p:spPr>
          <a:xfrm>
            <a:off x="685800" y="3586341"/>
            <a:ext cx="6585669" cy="2588209"/>
          </a:xfrm>
          <a:prstGeom prst="rect">
            <a:avLst/>
          </a:prstGeom>
        </p:spPr>
        <p:txBody>
          <a:bodyPr lIns="0" tIns="0" rIns="0" bIns="0" rtlCol="0" anchor="t">
            <a:spAutoFit/>
          </a:bodyPr>
          <a:lstStyle/>
          <a:p>
            <a:pPr defTabSz="609630">
              <a:lnSpc>
                <a:spcPts val="3356"/>
              </a:lnSpc>
            </a:pPr>
            <a:r>
              <a:rPr lang="en-US" sz="2397">
                <a:solidFill>
                  <a:srgbClr val="007691"/>
                </a:solidFill>
                <a:latin typeface="Canva Sans Bold"/>
              </a:rPr>
              <a:t>GMH leverages data combined with real resident conversations to equip civic partners with action plans that enrich quality of life.</a:t>
            </a:r>
          </a:p>
          <a:p>
            <a:pPr defTabSz="609630">
              <a:lnSpc>
                <a:spcPts val="3356"/>
              </a:lnSpc>
            </a:pPr>
            <a:endParaRPr lang="en-US" sz="2397">
              <a:solidFill>
                <a:srgbClr val="007691"/>
              </a:solidFill>
              <a:latin typeface="Canva Sans Bold"/>
            </a:endParaRPr>
          </a:p>
          <a:p>
            <a:pPr defTabSz="609630">
              <a:lnSpc>
                <a:spcPts val="3356"/>
              </a:lnSpc>
            </a:pPr>
            <a:r>
              <a:rPr lang="en-US" sz="2397">
                <a:solidFill>
                  <a:srgbClr val="007691"/>
                </a:solidFill>
                <a:latin typeface="Canva Sans Bold"/>
              </a:rPr>
              <a:t>Give locals the mic and leaders the tools to transform their communities with GMH.</a:t>
            </a:r>
          </a:p>
        </p:txBody>
      </p:sp>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r>
              <a:rPr lang="en-US" dirty="0"/>
              <a:t>Data Skills Training at VDH</a:t>
            </a:r>
            <a:endParaRPr dirty="0"/>
          </a:p>
        </p:txBody>
      </p:sp>
      <p:sp>
        <p:nvSpPr>
          <p:cNvPr id="66" name="Google Shape;66;p10"/>
          <p:cNvSpPr txBox="1">
            <a:spLocks noGrp="1"/>
          </p:cNvSpPr>
          <p:nvPr>
            <p:ph type="body" idx="1"/>
          </p:nvPr>
        </p:nvSpPr>
        <p:spPr>
          <a:xfrm>
            <a:off x="415600" y="1698170"/>
            <a:ext cx="11598922" cy="5319485"/>
          </a:xfrm>
          <a:prstGeom prst="rect">
            <a:avLst/>
          </a:prstGeom>
        </p:spPr>
        <p:txBody>
          <a:bodyPr spcFirstLastPara="1" vert="horz" wrap="square" lIns="121900" tIns="121900" rIns="121900" bIns="121900" rtlCol="0" anchor="t" anchorCtr="0">
            <a:normAutofit lnSpcReduction="10000"/>
          </a:bodyPr>
          <a:lstStyle/>
          <a:p>
            <a:pPr marL="0" indent="0">
              <a:spcAft>
                <a:spcPts val="1600"/>
              </a:spcAft>
              <a:buNone/>
            </a:pPr>
            <a:r>
              <a:rPr lang="en-US" b="1" dirty="0"/>
              <a:t>Data Learning Collective</a:t>
            </a:r>
          </a:p>
          <a:p>
            <a:pPr marL="457200" indent="-331788">
              <a:spcAft>
                <a:spcPts val="1600"/>
              </a:spcAft>
            </a:pPr>
            <a:r>
              <a:rPr lang="en-US" dirty="0"/>
              <a:t>Most Tuesdays &amp; Fridays at 1:00-2:00pm</a:t>
            </a:r>
          </a:p>
          <a:p>
            <a:pPr marL="457200" indent="-331788">
              <a:spcAft>
                <a:spcPts val="1600"/>
              </a:spcAft>
            </a:pPr>
            <a:r>
              <a:rPr lang="en-US" dirty="0"/>
              <a:t>Presentations from colleagues throughout VDH and guest speakers</a:t>
            </a:r>
          </a:p>
          <a:p>
            <a:pPr marL="0" indent="0">
              <a:spcAft>
                <a:spcPts val="1600"/>
              </a:spcAft>
              <a:buNone/>
            </a:pPr>
            <a:r>
              <a:rPr lang="en-US" b="1" dirty="0" err="1"/>
              <a:t>DataCamp</a:t>
            </a:r>
            <a:endParaRPr lang="en-US" b="1" dirty="0"/>
          </a:p>
          <a:p>
            <a:pPr marL="457200" indent="-331788">
              <a:spcAft>
                <a:spcPts val="1600"/>
              </a:spcAft>
            </a:pPr>
            <a:r>
              <a:rPr lang="en-US" dirty="0"/>
              <a:t>Learn Excel, Power BI, Tableau, SQL, R, Python, data literacy, and more</a:t>
            </a:r>
          </a:p>
          <a:p>
            <a:pPr marL="457200" indent="-331788">
              <a:spcAft>
                <a:spcPts val="1600"/>
              </a:spcAft>
            </a:pPr>
            <a:r>
              <a:rPr lang="en-US" dirty="0"/>
              <a:t>Online learning available to all VDH staff</a:t>
            </a:r>
          </a:p>
          <a:p>
            <a:pPr marL="0" indent="0">
              <a:spcAft>
                <a:spcPts val="1600"/>
              </a:spcAft>
              <a:buNone/>
            </a:pPr>
            <a:r>
              <a:rPr lang="en-US" b="1" dirty="0"/>
              <a:t>Study Groups</a:t>
            </a:r>
          </a:p>
          <a:p>
            <a:pPr marL="457200" indent="-331788">
              <a:spcAft>
                <a:spcPts val="1600"/>
              </a:spcAft>
            </a:pPr>
            <a:r>
              <a:rPr lang="en-US" dirty="0"/>
              <a:t>Meet new colleagues, provide structure, and reinforce learning</a:t>
            </a:r>
          </a:p>
          <a:p>
            <a:pPr marL="125412" indent="0">
              <a:spcAft>
                <a:spcPts val="1600"/>
              </a:spcAft>
              <a:buNone/>
            </a:pPr>
            <a:endParaRPr lang="en-US" dirty="0"/>
          </a:p>
          <a:p>
            <a:pPr marL="0" indent="0" algn="ctr">
              <a:spcAft>
                <a:spcPts val="1600"/>
              </a:spcAft>
              <a:buNone/>
            </a:pPr>
            <a:r>
              <a:rPr lang="en-US" dirty="0">
                <a:solidFill>
                  <a:srgbClr val="0070C0"/>
                </a:solidFill>
              </a:rPr>
              <a:t>- See the Data Training intranet page or contact </a:t>
            </a:r>
            <a:r>
              <a:rPr lang="en-US" dirty="0">
                <a:solidFill>
                  <a:srgbClr val="0070C0"/>
                </a:solidFill>
                <a:hlinkClick r:id="rId3"/>
              </a:rPr>
              <a:t>Meredith.Olson@vdh.virginia.gov</a:t>
            </a:r>
            <a:r>
              <a:rPr lang="en-US" dirty="0">
                <a:solidFill>
                  <a:srgbClr val="0070C0"/>
                </a:solidFill>
              </a:rPr>
              <a:t> -</a:t>
            </a:r>
          </a:p>
        </p:txBody>
      </p:sp>
      <p:pic>
        <p:nvPicPr>
          <p:cNvPr id="2" name="Google Shape;152;g1239a709a29_0_219">
            <a:extLst>
              <a:ext uri="{FF2B5EF4-FFF2-40B4-BE49-F238E27FC236}">
                <a16:creationId xmlns:a16="http://schemas.microsoft.com/office/drawing/2014/main" id="{2117B265-5DA9-7104-33E3-D14C46D28106}"/>
              </a:ext>
            </a:extLst>
          </p:cNvPr>
          <p:cNvPicPr preferRelativeResize="0">
            <a:picLocks noChangeAspect="1"/>
          </p:cNvPicPr>
          <p:nvPr/>
        </p:nvPicPr>
        <p:blipFill rotWithShape="1">
          <a:blip r:embed="rId4">
            <a:alphaModFix/>
          </a:blip>
          <a:srcRect/>
          <a:stretch/>
        </p:blipFill>
        <p:spPr>
          <a:xfrm>
            <a:off x="7657293" y="281481"/>
            <a:ext cx="4238168" cy="2401393"/>
          </a:xfrm>
          <a:prstGeom prst="rect">
            <a:avLst/>
          </a:prstGeom>
          <a:noFill/>
          <a:ln>
            <a:noFill/>
          </a:ln>
        </p:spPr>
      </p:pic>
      <p:pic>
        <p:nvPicPr>
          <p:cNvPr id="1028" name="Picture 4">
            <a:extLst>
              <a:ext uri="{FF2B5EF4-FFF2-40B4-BE49-F238E27FC236}">
                <a16:creationId xmlns:a16="http://schemas.microsoft.com/office/drawing/2014/main" id="{4D84AB76-77E1-D93A-5BCE-5D0439AAE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6153" y="4788077"/>
            <a:ext cx="689308" cy="6908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C2970BA-FA17-339A-407C-230CF3B04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178" y="4241800"/>
            <a:ext cx="926914" cy="7175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ableau, A Salesforce Company">
            <a:extLst>
              <a:ext uri="{FF2B5EF4-FFF2-40B4-BE49-F238E27FC236}">
                <a16:creationId xmlns:a16="http://schemas.microsoft.com/office/drawing/2014/main" id="{4FB1951E-E804-AAE9-0229-189D5BA5A5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6768" b="-2014"/>
          <a:stretch/>
        </p:blipFill>
        <p:spPr bwMode="auto">
          <a:xfrm>
            <a:off x="11146622" y="3864082"/>
            <a:ext cx="808369" cy="73820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 descr="Microsoft Excel - Wikipedia">
            <a:extLst>
              <a:ext uri="{FF2B5EF4-FFF2-40B4-BE49-F238E27FC236}">
                <a16:creationId xmlns:a16="http://schemas.microsoft.com/office/drawing/2014/main" id="{9EEA9BDC-3079-BF55-8147-780A6A41045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4" name="Picture 20" descr="Microsoft Excel Logo">
            <a:extLst>
              <a:ext uri="{FF2B5EF4-FFF2-40B4-BE49-F238E27FC236}">
                <a16:creationId xmlns:a16="http://schemas.microsoft.com/office/drawing/2014/main" id="{5AF6A742-D58C-148F-4950-813C60965AE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028" r="14114"/>
          <a:stretch/>
        </p:blipFill>
        <p:spPr bwMode="auto">
          <a:xfrm>
            <a:off x="10274891" y="5205637"/>
            <a:ext cx="812201" cy="717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8331"/>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B80A3-E0B5-9BD6-08DC-79B3AE428229}"/>
              </a:ext>
            </a:extLst>
          </p:cNvPr>
          <p:cNvSpPr>
            <a:spLocks noGrp="1"/>
          </p:cNvSpPr>
          <p:nvPr>
            <p:ph type="title"/>
          </p:nvPr>
        </p:nvSpPr>
        <p:spPr/>
        <p:txBody>
          <a:bodyPr/>
          <a:lstStyle/>
          <a:p>
            <a:pPr algn="ctr"/>
            <a:r>
              <a:rPr lang="en-US" dirty="0"/>
              <a:t>Join Our Team!</a:t>
            </a:r>
          </a:p>
        </p:txBody>
      </p:sp>
      <p:sp>
        <p:nvSpPr>
          <p:cNvPr id="3" name="Content Placeholder 2">
            <a:extLst>
              <a:ext uri="{FF2B5EF4-FFF2-40B4-BE49-F238E27FC236}">
                <a16:creationId xmlns:a16="http://schemas.microsoft.com/office/drawing/2014/main" id="{7B4C4E95-1FC3-5E0B-6ED3-2CB510A5A67A}"/>
              </a:ext>
            </a:extLst>
          </p:cNvPr>
          <p:cNvSpPr>
            <a:spLocks noGrp="1"/>
          </p:cNvSpPr>
          <p:nvPr>
            <p:ph idx="1"/>
          </p:nvPr>
        </p:nvSpPr>
        <p:spPr/>
        <p:txBody>
          <a:bodyPr/>
          <a:lstStyle/>
          <a:p>
            <a:pPr marL="0" indent="0" algn="ctr">
              <a:buNone/>
            </a:pPr>
            <a:r>
              <a:rPr lang="en-US" dirty="0"/>
              <a:t>Open positions at the Virginia Department of Health</a:t>
            </a:r>
          </a:p>
        </p:txBody>
      </p:sp>
      <p:pic>
        <p:nvPicPr>
          <p:cNvPr id="5" name="Picture 4">
            <a:extLst>
              <a:ext uri="{FF2B5EF4-FFF2-40B4-BE49-F238E27FC236}">
                <a16:creationId xmlns:a16="http://schemas.microsoft.com/office/drawing/2014/main" id="{9EC2612F-DFE4-379D-1C23-7D6DA01739C8}"/>
              </a:ext>
            </a:extLst>
          </p:cNvPr>
          <p:cNvPicPr>
            <a:picLocks noChangeAspect="1"/>
          </p:cNvPicPr>
          <p:nvPr/>
        </p:nvPicPr>
        <p:blipFill>
          <a:blip r:embed="rId2"/>
          <a:stretch>
            <a:fillRect/>
          </a:stretch>
        </p:blipFill>
        <p:spPr>
          <a:xfrm>
            <a:off x="4928448" y="3203128"/>
            <a:ext cx="2032704" cy="2008065"/>
          </a:xfrm>
          <a:prstGeom prst="rect">
            <a:avLst/>
          </a:prstGeom>
        </p:spPr>
      </p:pic>
    </p:spTree>
    <p:extLst>
      <p:ext uri="{BB962C8B-B14F-4D97-AF65-F5344CB8AC3E}">
        <p14:creationId xmlns:p14="http://schemas.microsoft.com/office/powerpoint/2010/main" val="85001970"/>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487363"/>
            <a:ext cx="11490961" cy="649106"/>
          </a:xfrm>
        </p:spPr>
        <p:txBody>
          <a:bodyPr/>
          <a:lstStyle/>
          <a:p>
            <a:pPr algn="ctr"/>
            <a:r>
              <a:rPr lang="en-US" dirty="0"/>
              <a:t>Virginia Pregnancy Risk Assessment Monitoring System (PRAMS)</a:t>
            </a:r>
          </a:p>
        </p:txBody>
      </p:sp>
      <p:sp>
        <p:nvSpPr>
          <p:cNvPr id="3" name="Content Placeholder 2"/>
          <p:cNvSpPr>
            <a:spLocks noGrp="1"/>
          </p:cNvSpPr>
          <p:nvPr>
            <p:ph sz="half" idx="1"/>
          </p:nvPr>
        </p:nvSpPr>
        <p:spPr>
          <a:xfrm>
            <a:off x="304799" y="2413148"/>
            <a:ext cx="5582194" cy="4192861"/>
          </a:xfrm>
        </p:spPr>
        <p:txBody>
          <a:bodyPr/>
          <a:lstStyle/>
          <a:p>
            <a:pPr>
              <a:buClr>
                <a:srgbClr val="FF6600"/>
              </a:buClr>
            </a:pPr>
            <a:r>
              <a:rPr lang="en-US" sz="2000" dirty="0"/>
              <a:t>PRAMS is a population-based surveillance system (mail and phone survey) that collects self-reported information from new mothers on their behaviors and experiences before, during, and shortly after pregnancy. PRAMS data supplements birth certificate information and can be used to provide state-level and near-national level estimates.</a:t>
            </a:r>
          </a:p>
          <a:p>
            <a:pPr>
              <a:buClr>
                <a:srgbClr val="FF6600"/>
              </a:buClr>
            </a:pPr>
            <a:r>
              <a:rPr lang="en-US" sz="2000" dirty="0"/>
              <a:t>Information from surveys such as PRAMS can add to the depth of our understanding of personal behaviors and other influences on the health of women and infants, including their impact on infant mortality.</a:t>
            </a:r>
          </a:p>
          <a:p>
            <a:endParaRPr lang="en-US" dirty="0"/>
          </a:p>
          <a:p>
            <a:endParaRPr lang="en-US" dirty="0"/>
          </a:p>
          <a:p>
            <a:pPr lvl="2"/>
            <a:endParaRPr lang="en-US" dirty="0"/>
          </a:p>
          <a:p>
            <a:pPr lvl="1"/>
            <a:endParaRPr lang="en-US" dirty="0"/>
          </a:p>
          <a:p>
            <a:pPr lvl="1"/>
            <a:endParaRPr lang="en-US" dirty="0"/>
          </a:p>
          <a:p>
            <a:pPr lvl="1"/>
            <a:endParaRPr lang="en-US" dirty="0"/>
          </a:p>
          <a:p>
            <a:endParaRPr lang="en-US" dirty="0"/>
          </a:p>
        </p:txBody>
      </p:sp>
      <p:sp>
        <p:nvSpPr>
          <p:cNvPr id="5" name="Content Placeholder 4"/>
          <p:cNvSpPr>
            <a:spLocks noGrp="1"/>
          </p:cNvSpPr>
          <p:nvPr>
            <p:ph sz="half" idx="2"/>
          </p:nvPr>
        </p:nvSpPr>
        <p:spPr>
          <a:xfrm>
            <a:off x="6191794" y="2316425"/>
            <a:ext cx="6000206" cy="4192861"/>
          </a:xfrm>
        </p:spPr>
        <p:txBody>
          <a:bodyPr/>
          <a:lstStyle/>
          <a:p>
            <a:pPr marL="0" indent="0" algn="ctr">
              <a:buNone/>
            </a:pPr>
            <a:r>
              <a:rPr lang="en-US" dirty="0"/>
              <a:t>For more information:</a:t>
            </a:r>
          </a:p>
          <a:p>
            <a:r>
              <a:rPr lang="en-US" dirty="0"/>
              <a:t>Contact the PRAMS e-mail for data requests</a:t>
            </a:r>
          </a:p>
          <a:p>
            <a:pPr lvl="1"/>
            <a:r>
              <a:rPr lang="en-US" dirty="0">
                <a:hlinkClick r:id="rId3"/>
              </a:rPr>
              <a:t>PRAMS@vdh.virginia.gov</a:t>
            </a:r>
            <a:endParaRPr lang="en-US" dirty="0"/>
          </a:p>
          <a:p>
            <a:r>
              <a:rPr lang="en-US" dirty="0"/>
              <a:t>Visit the VDH website: </a:t>
            </a:r>
            <a:r>
              <a:rPr lang="en-US" dirty="0">
                <a:hlinkClick r:id="rId4"/>
              </a:rPr>
              <a:t>http://www.vdh.virginia.gov/prams/</a:t>
            </a:r>
            <a:endParaRPr lang="en-US" dirty="0"/>
          </a:p>
          <a:p>
            <a:endParaRPr lang="en-US" dirty="0"/>
          </a:p>
        </p:txBody>
      </p:sp>
      <p:pic>
        <p:nvPicPr>
          <p:cNvPr id="4" name="Picture 4" descr="http://www.vdh.virginia.gov/content/uploads/sites/67/2016/05/PRAMS-Aqua-1-300x15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205" y="1455063"/>
            <a:ext cx="1811383" cy="947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6208" t="35451" r="58789" b="47695"/>
          <a:stretch/>
        </p:blipFill>
        <p:spPr bwMode="auto">
          <a:xfrm>
            <a:off x="2055221" y="1455063"/>
            <a:ext cx="6222275" cy="958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588199"/>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looking at their phones&#10;&#10;Description automatically generated">
            <a:extLst>
              <a:ext uri="{FF2B5EF4-FFF2-40B4-BE49-F238E27FC236}">
                <a16:creationId xmlns:a16="http://schemas.microsoft.com/office/drawing/2014/main" id="{EBFB429E-160C-FC8D-4915-CFBE98DDA423}"/>
              </a:ext>
            </a:extLst>
          </p:cNvPr>
          <p:cNvPicPr>
            <a:picLocks noChangeAspect="1"/>
          </p:cNvPicPr>
          <p:nvPr/>
        </p:nvPicPr>
        <p:blipFill>
          <a:blip r:embed="rId2"/>
          <a:stretch>
            <a:fillRect/>
          </a:stretch>
        </p:blipFill>
        <p:spPr>
          <a:xfrm>
            <a:off x="0" y="0"/>
            <a:ext cx="12266579" cy="6858000"/>
          </a:xfrm>
          <a:prstGeom prst="rect">
            <a:avLst/>
          </a:prstGeom>
        </p:spPr>
      </p:pic>
    </p:spTree>
    <p:extLst>
      <p:ext uri="{BB962C8B-B14F-4D97-AF65-F5344CB8AC3E}">
        <p14:creationId xmlns:p14="http://schemas.microsoft.com/office/powerpoint/2010/main" val="412887331"/>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at a podium&#10;&#10;Description automatically generated with medium confidence">
            <a:extLst>
              <a:ext uri="{FF2B5EF4-FFF2-40B4-BE49-F238E27FC236}">
                <a16:creationId xmlns:a16="http://schemas.microsoft.com/office/drawing/2014/main" id="{51584832-3D54-DD75-CAD3-A41AA9550900}"/>
              </a:ext>
            </a:extLst>
          </p:cNvPr>
          <p:cNvPicPr>
            <a:picLocks noChangeAspect="1"/>
          </p:cNvPicPr>
          <p:nvPr/>
        </p:nvPicPr>
        <p:blipFill rotWithShape="1">
          <a:blip r:embed="rId2"/>
          <a:srcRect l="26572" r="6708"/>
          <a:stretch/>
        </p:blipFill>
        <p:spPr>
          <a:xfrm>
            <a:off x="591819" y="273560"/>
            <a:ext cx="3089754" cy="3087884"/>
          </a:xfrm>
          <a:prstGeom prst="ellipse">
            <a:avLst/>
          </a:prstGeom>
        </p:spPr>
      </p:pic>
      <p:pic>
        <p:nvPicPr>
          <p:cNvPr id="7" name="Picture 6" descr="A picture containing text, font, screenshot, logo&#10;&#10;Description automatically generated">
            <a:extLst>
              <a:ext uri="{FF2B5EF4-FFF2-40B4-BE49-F238E27FC236}">
                <a16:creationId xmlns:a16="http://schemas.microsoft.com/office/drawing/2014/main" id="{C006F155-6F63-1EA0-E6ED-0DA0D24254E8}"/>
              </a:ext>
            </a:extLst>
          </p:cNvPr>
          <p:cNvPicPr>
            <a:picLocks noChangeAspect="1"/>
          </p:cNvPicPr>
          <p:nvPr/>
        </p:nvPicPr>
        <p:blipFill>
          <a:blip r:embed="rId3"/>
          <a:stretch>
            <a:fillRect/>
          </a:stretch>
        </p:blipFill>
        <p:spPr>
          <a:xfrm>
            <a:off x="4244237" y="273560"/>
            <a:ext cx="7772400" cy="1418059"/>
          </a:xfrm>
          <a:prstGeom prst="rect">
            <a:avLst/>
          </a:prstGeom>
        </p:spPr>
      </p:pic>
      <p:pic>
        <p:nvPicPr>
          <p:cNvPr id="13" name="Picture 12" descr="A qr code with squares&#10;&#10;Description automatically generated with low confidence">
            <a:extLst>
              <a:ext uri="{FF2B5EF4-FFF2-40B4-BE49-F238E27FC236}">
                <a16:creationId xmlns:a16="http://schemas.microsoft.com/office/drawing/2014/main" id="{12299E8A-3C24-2559-F009-25BC856609A9}"/>
              </a:ext>
            </a:extLst>
          </p:cNvPr>
          <p:cNvPicPr>
            <a:picLocks noChangeAspect="1"/>
          </p:cNvPicPr>
          <p:nvPr/>
        </p:nvPicPr>
        <p:blipFill>
          <a:blip r:embed="rId4"/>
          <a:stretch>
            <a:fillRect/>
          </a:stretch>
        </p:blipFill>
        <p:spPr>
          <a:xfrm>
            <a:off x="749438" y="3620509"/>
            <a:ext cx="2774515" cy="2774515"/>
          </a:xfrm>
          <a:prstGeom prst="rect">
            <a:avLst/>
          </a:prstGeom>
        </p:spPr>
      </p:pic>
      <p:sp>
        <p:nvSpPr>
          <p:cNvPr id="14" name="TextBox 13">
            <a:extLst>
              <a:ext uri="{FF2B5EF4-FFF2-40B4-BE49-F238E27FC236}">
                <a16:creationId xmlns:a16="http://schemas.microsoft.com/office/drawing/2014/main" id="{6E01706B-554D-EFA3-5AD3-0B08CCACDB4E}"/>
              </a:ext>
            </a:extLst>
          </p:cNvPr>
          <p:cNvSpPr txBox="1"/>
          <p:nvPr/>
        </p:nvSpPr>
        <p:spPr>
          <a:xfrm>
            <a:off x="5332287" y="2257002"/>
            <a:ext cx="6684349" cy="31700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Learn how to do a better job analyzing, presenting, &amp; visualizing your data through training workshops and hands-on consulting. </a:t>
            </a:r>
          </a:p>
        </p:txBody>
      </p:sp>
      <p:sp>
        <p:nvSpPr>
          <p:cNvPr id="15" name="TextBox 14">
            <a:extLst>
              <a:ext uri="{FF2B5EF4-FFF2-40B4-BE49-F238E27FC236}">
                <a16:creationId xmlns:a16="http://schemas.microsoft.com/office/drawing/2014/main" id="{082F4785-142A-AD2E-2BFF-B384DC8DC6E3}"/>
              </a:ext>
            </a:extLst>
          </p:cNvPr>
          <p:cNvSpPr txBox="1"/>
          <p:nvPr/>
        </p:nvSpPr>
        <p:spPr>
          <a:xfrm>
            <a:off x="4660693" y="5992485"/>
            <a:ext cx="735594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EE7F1E"/>
                </a:solidFill>
                <a:effectLst/>
                <a:uLnTx/>
                <a:uFillTx/>
                <a:latin typeface="Tahoma" panose="020B0604030504040204" pitchFamily="34" charset="0"/>
                <a:ea typeface="Tahoma" panose="020B0604030504040204" pitchFamily="34" charset="0"/>
                <a:cs typeface="Tahoma" panose="020B0604030504040204" pitchFamily="34" charset="0"/>
              </a:rPr>
              <a:t>www.policyviz.com</a:t>
            </a:r>
          </a:p>
        </p:txBody>
      </p:sp>
    </p:spTree>
    <p:extLst>
      <p:ext uri="{BB962C8B-B14F-4D97-AF65-F5344CB8AC3E}">
        <p14:creationId xmlns:p14="http://schemas.microsoft.com/office/powerpoint/2010/main" val="1196912211"/>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prstGeom prst="rect">
            <a:avLst/>
          </a:prstGeom>
        </p:spPr>
        <p:txBody>
          <a:bodyPr spcFirstLastPara="1" wrap="square" lIns="121900" tIns="121900" rIns="121900" bIns="121900" anchor="b" anchorCtr="0">
            <a:noAutofit/>
          </a:bodyPr>
          <a:lstStyle/>
          <a:p>
            <a:pPr algn="ctr"/>
            <a:r>
              <a:rPr lang="en-US" dirty="0"/>
              <a:t>Behavioral Risk Factor Surveillance System</a:t>
            </a:r>
            <a:endParaRPr dirty="0"/>
          </a:p>
        </p:txBody>
      </p:sp>
      <p:sp>
        <p:nvSpPr>
          <p:cNvPr id="59" name="Google Shape;59;p9"/>
          <p:cNvSpPr txBox="1">
            <a:spLocks noGrp="1"/>
          </p:cNvSpPr>
          <p:nvPr>
            <p:ph type="body" idx="1"/>
          </p:nvPr>
        </p:nvSpPr>
        <p:spPr>
          <a:xfrm>
            <a:off x="415602" y="1678000"/>
            <a:ext cx="5680399" cy="3473120"/>
          </a:xfrm>
          <a:prstGeom prst="rect">
            <a:avLst/>
          </a:prstGeom>
        </p:spPr>
        <p:txBody>
          <a:bodyPr spcFirstLastPara="1" wrap="square" lIns="121900" tIns="121900" rIns="121900" bIns="121900" anchor="t" anchorCtr="0">
            <a:noAutofit/>
          </a:bodyPr>
          <a:lstStyle/>
          <a:p>
            <a:pPr marL="380990" indent="-380990">
              <a:spcAft>
                <a:spcPts val="1600"/>
              </a:spcAft>
              <a:buFont typeface="Wingdings" panose="05000000000000000000" pitchFamily="2" charset="2"/>
              <a:buChar char="v"/>
            </a:pPr>
            <a:r>
              <a:rPr lang="en-US" sz="1600" dirty="0">
                <a:solidFill>
                  <a:schemeClr val="tx1"/>
                </a:solidFill>
                <a:latin typeface="+mn-lt"/>
              </a:rPr>
              <a:t>Also called the Virginia Adult Health Survey.</a:t>
            </a:r>
          </a:p>
          <a:p>
            <a:pPr marL="380990" indent="-380990">
              <a:spcAft>
                <a:spcPts val="1600"/>
              </a:spcAft>
              <a:buFont typeface="Wingdings" panose="05000000000000000000" pitchFamily="2" charset="2"/>
              <a:buChar char="v"/>
            </a:pPr>
            <a:r>
              <a:rPr lang="en-US" sz="1600" dirty="0">
                <a:solidFill>
                  <a:schemeClr val="tx1"/>
                </a:solidFill>
                <a:latin typeface="+mn-lt"/>
              </a:rPr>
              <a:t>Confidential telephone survey for adults 18 and older (landline and cellphone calls).</a:t>
            </a:r>
          </a:p>
          <a:p>
            <a:pPr marL="380990" indent="-380990">
              <a:spcAft>
                <a:spcPts val="1600"/>
              </a:spcAft>
              <a:buFont typeface="Wingdings" panose="05000000000000000000" pitchFamily="2" charset="2"/>
              <a:buChar char="v"/>
            </a:pPr>
            <a:r>
              <a:rPr lang="en-US" sz="1600" dirty="0">
                <a:solidFill>
                  <a:schemeClr val="tx1"/>
                </a:solidFill>
                <a:latin typeface="+mn-lt"/>
              </a:rPr>
              <a:t>The primary source of information for the state on health-related behaviors of adults.</a:t>
            </a:r>
          </a:p>
          <a:p>
            <a:pPr marL="380990" indent="-380990">
              <a:spcAft>
                <a:spcPts val="1600"/>
              </a:spcAft>
              <a:buFont typeface="Wingdings" panose="05000000000000000000" pitchFamily="2" charset="2"/>
              <a:buChar char="v"/>
            </a:pPr>
            <a:r>
              <a:rPr lang="en-US" sz="1600" dirty="0">
                <a:solidFill>
                  <a:schemeClr val="tx1"/>
                </a:solidFill>
              </a:rPr>
              <a:t>Contractor: Abt Associates conducts the survey from January to December annually.</a:t>
            </a:r>
          </a:p>
          <a:p>
            <a:pPr marL="380990" indent="-380990">
              <a:spcAft>
                <a:spcPts val="1600"/>
              </a:spcAft>
              <a:buFont typeface="Wingdings" panose="05000000000000000000" pitchFamily="2" charset="2"/>
              <a:buChar char="v"/>
            </a:pPr>
            <a:r>
              <a:rPr lang="en-US" sz="1600" dirty="0">
                <a:solidFill>
                  <a:schemeClr val="tx1"/>
                </a:solidFill>
              </a:rPr>
              <a:t>“ANSWER the call for HEALTH” is our new radio ad and social media campaign to raise awareness of BRFSS.</a:t>
            </a:r>
          </a:p>
          <a:p>
            <a:pPr>
              <a:buFont typeface="Wingdings" panose="05000000000000000000" pitchFamily="2" charset="2"/>
              <a:buChar char="v"/>
            </a:pPr>
            <a:endParaRPr lang="en-US" sz="1600" dirty="0">
              <a:solidFill>
                <a:schemeClr val="tx1"/>
              </a:solidFill>
            </a:endParaRPr>
          </a:p>
          <a:p>
            <a:endParaRPr lang="en-US" sz="1600" dirty="0">
              <a:solidFill>
                <a:schemeClr val="tx1"/>
              </a:solidFill>
            </a:endParaRPr>
          </a:p>
          <a:p>
            <a:pPr marL="380990" indent="-380990">
              <a:spcAft>
                <a:spcPts val="1600"/>
              </a:spcAft>
            </a:pPr>
            <a:endParaRPr lang="en-US" sz="1600" dirty="0">
              <a:solidFill>
                <a:schemeClr val="tx1"/>
              </a:solidFill>
            </a:endParaRPr>
          </a:p>
          <a:p>
            <a:pPr marL="0" indent="0">
              <a:spcAft>
                <a:spcPts val="1600"/>
              </a:spcAft>
              <a:buNone/>
            </a:pPr>
            <a:endParaRPr lang="en-US" sz="2133" dirty="0"/>
          </a:p>
          <a:p>
            <a:pPr marL="0" indent="0">
              <a:spcAft>
                <a:spcPts val="1600"/>
              </a:spcAft>
              <a:buNone/>
            </a:pPr>
            <a:endParaRPr sz="2133" dirty="0"/>
          </a:p>
        </p:txBody>
      </p:sp>
      <p:sp>
        <p:nvSpPr>
          <p:cNvPr id="2" name="Text Placeholder 1">
            <a:extLst>
              <a:ext uri="{FF2B5EF4-FFF2-40B4-BE49-F238E27FC236}">
                <a16:creationId xmlns:a16="http://schemas.microsoft.com/office/drawing/2014/main" id="{15F0F905-B875-4484-88B4-32AD91532D03}"/>
              </a:ext>
            </a:extLst>
          </p:cNvPr>
          <p:cNvSpPr>
            <a:spLocks noGrp="1"/>
          </p:cNvSpPr>
          <p:nvPr>
            <p:ph type="body" idx="2"/>
          </p:nvPr>
        </p:nvSpPr>
        <p:spPr>
          <a:xfrm>
            <a:off x="4836161" y="1654036"/>
            <a:ext cx="4451039" cy="3549928"/>
          </a:xfrm>
        </p:spPr>
        <p:txBody>
          <a:bodyPr>
            <a:normAutofit/>
          </a:bodyPr>
          <a:lstStyle/>
          <a:p>
            <a:pPr marL="126997" indent="0">
              <a:buNone/>
            </a:pPr>
            <a:endParaRPr lang="en-US" sz="2133" dirty="0">
              <a:solidFill>
                <a:schemeClr val="tx1"/>
              </a:solidFill>
            </a:endParaRPr>
          </a:p>
          <a:p>
            <a:pPr marL="126997" indent="0">
              <a:buNone/>
            </a:pPr>
            <a:endParaRPr lang="en-US" sz="2133" dirty="0">
              <a:solidFill>
                <a:schemeClr val="tx1"/>
              </a:solidFill>
            </a:endParaRPr>
          </a:p>
          <a:p>
            <a:pPr marL="126997" indent="0">
              <a:buNone/>
            </a:pPr>
            <a:endParaRPr lang="en-US" dirty="0"/>
          </a:p>
          <a:p>
            <a:pPr marL="126997" indent="0">
              <a:buNone/>
            </a:pPr>
            <a:endParaRPr lang="en-US" dirty="0"/>
          </a:p>
        </p:txBody>
      </p:sp>
      <p:sp>
        <p:nvSpPr>
          <p:cNvPr id="60" name="Google Shape;60;p9"/>
          <p:cNvSpPr txBox="1">
            <a:spLocks noGrp="1"/>
          </p:cNvSpPr>
          <p:nvPr>
            <p:ph type="sldNum" idx="4"/>
          </p:nvPr>
        </p:nvSpPr>
        <p:spPr>
          <a:prstGeom prst="rect">
            <a:avLst/>
          </a:prstGeom>
        </p:spPr>
        <p:txBody>
          <a:bodyPr spcFirstLastPara="1" wrap="square" lIns="121900" tIns="121900" rIns="121900" bIns="121900" anchor="ctr" anchorCtr="0">
            <a:noAutofit/>
          </a:bodyPr>
          <a:lstStyle/>
          <a:p>
            <a:pPr algn="r" defTabSz="1219170">
              <a:buClr>
                <a:srgbClr val="000000"/>
              </a:buClr>
            </a:pPr>
            <a:fld id="{00000000-1234-1234-1234-123412341234}" type="slidenum">
              <a:rPr lang="en" kern="0"/>
              <a:pPr algn="r" defTabSz="1219170">
                <a:buClr>
                  <a:srgbClr val="000000"/>
                </a:buClr>
              </a:pPr>
              <a:t>6</a:t>
            </a:fld>
            <a:endParaRPr kern="0"/>
          </a:p>
        </p:txBody>
      </p:sp>
      <p:pic>
        <p:nvPicPr>
          <p:cNvPr id="4" name="Picture 3">
            <a:extLst>
              <a:ext uri="{FF2B5EF4-FFF2-40B4-BE49-F238E27FC236}">
                <a16:creationId xmlns:a16="http://schemas.microsoft.com/office/drawing/2014/main" id="{B5366F9E-BAE9-20CB-645C-D3DD5877DFE8}"/>
              </a:ext>
            </a:extLst>
          </p:cNvPr>
          <p:cNvPicPr>
            <a:picLocks noChangeAspect="1"/>
          </p:cNvPicPr>
          <p:nvPr/>
        </p:nvPicPr>
        <p:blipFill>
          <a:blip r:embed="rId3"/>
          <a:stretch>
            <a:fillRect/>
          </a:stretch>
        </p:blipFill>
        <p:spPr>
          <a:xfrm>
            <a:off x="3211647" y="5383920"/>
            <a:ext cx="5910943" cy="1306872"/>
          </a:xfrm>
          <a:prstGeom prst="rect">
            <a:avLst/>
          </a:prstGeom>
        </p:spPr>
      </p:pic>
      <p:sp>
        <p:nvSpPr>
          <p:cNvPr id="3" name="Text Placeholder 1">
            <a:extLst>
              <a:ext uri="{FF2B5EF4-FFF2-40B4-BE49-F238E27FC236}">
                <a16:creationId xmlns:a16="http://schemas.microsoft.com/office/drawing/2014/main" id="{12BBF1C5-4146-92A1-C5C7-D67B882591AD}"/>
              </a:ext>
            </a:extLst>
          </p:cNvPr>
          <p:cNvSpPr txBox="1">
            <a:spLocks/>
          </p:cNvSpPr>
          <p:nvPr/>
        </p:nvSpPr>
        <p:spPr>
          <a:xfrm>
            <a:off x="6167120" y="1670520"/>
            <a:ext cx="6024881" cy="347312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61950" algn="l" rtl="0">
              <a:lnSpc>
                <a:spcPct val="115000"/>
              </a:lnSpc>
              <a:spcBef>
                <a:spcPts val="0"/>
              </a:spcBef>
              <a:spcAft>
                <a:spcPts val="0"/>
              </a:spcAft>
              <a:buClr>
                <a:schemeClr val="dk2"/>
              </a:buClr>
              <a:buSzPts val="2100"/>
              <a:buFont typeface="Libre Franklin"/>
              <a:buChar char="●"/>
              <a:defRPr sz="1800" b="0"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Libre Franklin"/>
              </a:defRPr>
            </a:lvl1pPr>
            <a:lvl2pPr marL="914400" marR="0" lvl="1"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2pPr>
            <a:lvl3pPr marL="1371600" marR="0" lvl="2"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3pPr>
            <a:lvl4pPr marL="1828800" marR="0" lvl="3"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4pPr>
            <a:lvl5pPr marL="2286000" marR="0" lvl="4"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5pPr>
            <a:lvl6pPr marL="2743200" marR="0" lvl="5"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6pPr>
            <a:lvl7pPr marL="3200400" marR="0" lvl="6"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7pPr>
            <a:lvl8pPr marL="3657600" marR="0" lvl="7"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8pPr>
            <a:lvl9pPr marL="4114800" marR="0" lvl="8" indent="-317500" algn="l" rtl="0">
              <a:lnSpc>
                <a:spcPct val="115000"/>
              </a:lnSpc>
              <a:spcBef>
                <a:spcPts val="0"/>
              </a:spcBef>
              <a:spcAft>
                <a:spcPts val="0"/>
              </a:spcAft>
              <a:buClr>
                <a:schemeClr val="dk2"/>
              </a:buClr>
              <a:buSzPts val="1400"/>
              <a:buFont typeface="Libre Franklin"/>
              <a:buChar char="■"/>
              <a:defRPr sz="1400" b="0" i="0" u="none" strike="noStrike" cap="none">
                <a:solidFill>
                  <a:schemeClr val="dk2"/>
                </a:solidFill>
                <a:latin typeface="Libre Franklin"/>
                <a:ea typeface="Libre Franklin"/>
                <a:cs typeface="Libre Franklin"/>
                <a:sym typeface="Libre Franklin"/>
              </a:defRPr>
            </a:lvl9pPr>
          </a:lstStyle>
          <a:p>
            <a:pPr marL="126997" indent="0" defTabSz="1219170">
              <a:buClr>
                <a:srgbClr val="595959"/>
              </a:buClr>
              <a:buNone/>
            </a:pPr>
            <a:r>
              <a:rPr lang="en-US" sz="1600" b="1" kern="0" dirty="0">
                <a:solidFill>
                  <a:srgbClr val="000000"/>
                </a:solidFill>
                <a:latin typeface="Arial"/>
                <a:ea typeface="Lato" panose="020F0502020204030203" pitchFamily="34" charset="0"/>
                <a:cs typeface="Lato" panose="020F0502020204030203" pitchFamily="34" charset="0"/>
              </a:rPr>
              <a:t>BRFSS Dashboards</a:t>
            </a:r>
            <a:endParaRPr lang="en-US" sz="1600" kern="0" dirty="0">
              <a:solidFill>
                <a:srgbClr val="000000"/>
              </a:solidFill>
              <a:latin typeface="Arial"/>
              <a:ea typeface="Lato Light" panose="020F0502020204030203" pitchFamily="34" charset="0"/>
              <a:cs typeface="Lato Light" panose="020F0502020204030203" pitchFamily="34" charset="0"/>
            </a:endParaRPr>
          </a:p>
          <a:p>
            <a:pPr marL="609585" indent="-482588" defTabSz="1219170">
              <a:buClr>
                <a:srgbClr val="595959"/>
              </a:buClr>
              <a:buFont typeface="Wingdings" panose="05000000000000000000" pitchFamily="2" charset="2"/>
              <a:buChar char="Ø"/>
            </a:pPr>
            <a:r>
              <a:rPr lang="en-US" sz="1600" kern="0" dirty="0">
                <a:solidFill>
                  <a:srgbClr val="000000"/>
                </a:solidFill>
                <a:latin typeface="Arial"/>
                <a:ea typeface="Lato Light" panose="020F0502020204030203" pitchFamily="34" charset="0"/>
                <a:cs typeface="Lato Light" panose="020F0502020204030203" pitchFamily="34" charset="0"/>
              </a:rPr>
              <a:t>VDH’s dashboards can be used to easily interact with the data. To learn more about health behaviors, visit </a:t>
            </a:r>
            <a:r>
              <a:rPr lang="en-US" sz="1600" kern="0" dirty="0">
                <a:solidFill>
                  <a:srgbClr val="4285F4">
                    <a:lumMod val="50000"/>
                  </a:srgbClr>
                </a:solidFill>
                <a:latin typeface="Arial"/>
                <a:ea typeface="Lato Light" panose="020F0502020204030203" pitchFamily="34" charset="0"/>
                <a:cs typeface="Lato Light" panose="020F0502020204030203" pitchFamily="34" charset="0"/>
                <a:hlinkClick r:id="rId4">
                  <a:extLst>
                    <a:ext uri="{A12FA001-AC4F-418D-AE19-62706E023703}">
                      <ahyp:hlinkClr xmlns:ahyp="http://schemas.microsoft.com/office/drawing/2018/hyperlinkcolor" val="tx"/>
                    </a:ext>
                  </a:extLst>
                </a:hlinkClick>
              </a:rPr>
              <a:t>https://www.vdh.virginia.gov/data/health-behavior/</a:t>
            </a:r>
            <a:endParaRPr lang="en-US" sz="1600" b="1" kern="0" dirty="0">
              <a:solidFill>
                <a:srgbClr val="4285F4">
                  <a:lumMod val="50000"/>
                </a:srgbClr>
              </a:solidFill>
              <a:latin typeface="Arial"/>
              <a:ea typeface="Lato Light" panose="020F0502020204030203" pitchFamily="34" charset="0"/>
              <a:cs typeface="Lato Light" panose="020F0502020204030203" pitchFamily="34" charset="0"/>
            </a:endParaRPr>
          </a:p>
          <a:p>
            <a:pPr marL="126997" indent="0" defTabSz="1219170">
              <a:buClr>
                <a:srgbClr val="595959"/>
              </a:buClr>
              <a:buNone/>
            </a:pPr>
            <a:endParaRPr lang="en-US" sz="1600" b="1" kern="0" dirty="0">
              <a:solidFill>
                <a:srgbClr val="000000"/>
              </a:solidFill>
              <a:latin typeface="Arial"/>
              <a:ea typeface="Lato Light" panose="020F0502020204030203" pitchFamily="34" charset="0"/>
              <a:cs typeface="Lato Light" panose="020F0502020204030203" pitchFamily="34" charset="0"/>
            </a:endParaRPr>
          </a:p>
          <a:p>
            <a:pPr marL="126997" indent="0" defTabSz="1219170">
              <a:buClr>
                <a:srgbClr val="595959"/>
              </a:buClr>
              <a:buNone/>
            </a:pPr>
            <a:r>
              <a:rPr lang="en-US" sz="1600" b="1" kern="0" dirty="0">
                <a:solidFill>
                  <a:srgbClr val="000000"/>
                </a:solidFill>
                <a:latin typeface="Arial"/>
                <a:ea typeface="Lato Light" panose="020F0502020204030203" pitchFamily="34" charset="0"/>
                <a:cs typeface="Lato Light" panose="020F0502020204030203" pitchFamily="34" charset="0"/>
              </a:rPr>
              <a:t>BRFSS Data Request Form</a:t>
            </a:r>
          </a:p>
          <a:p>
            <a:pPr marL="609585" indent="-482588" defTabSz="1219170">
              <a:buClr>
                <a:srgbClr val="595959"/>
              </a:buClr>
              <a:buFont typeface="Wingdings" panose="05000000000000000000" pitchFamily="2" charset="2"/>
              <a:buChar char="Ø"/>
            </a:pPr>
            <a:r>
              <a:rPr lang="en-US" sz="1600" kern="0" dirty="0">
                <a:solidFill>
                  <a:srgbClr val="000000"/>
                </a:solidFill>
                <a:latin typeface="Arial"/>
                <a:ea typeface="Lato Light" panose="020F0502020204030203" pitchFamily="34" charset="0"/>
                <a:cs typeface="Lato Light" panose="020F0502020204030203" pitchFamily="34" charset="0"/>
              </a:rPr>
              <a:t>If specific data is not available on the dashboards, complete a </a:t>
            </a:r>
            <a:r>
              <a:rPr lang="en-US" sz="1600" kern="0" dirty="0">
                <a:solidFill>
                  <a:srgbClr val="4285F4">
                    <a:lumMod val="50000"/>
                  </a:srgbClr>
                </a:solidFill>
                <a:latin typeface="Arial"/>
                <a:ea typeface="Lato Light" panose="020F0502020204030203" pitchFamily="34" charset="0"/>
                <a:cs typeface="Lato Light" panose="020F0502020204030203" pitchFamily="34" charset="0"/>
                <a:hlinkClick r:id="rId5">
                  <a:extLst>
                    <a:ext uri="{A12FA001-AC4F-418D-AE19-62706E023703}">
                      <ahyp:hlinkClr xmlns:ahyp="http://schemas.microsoft.com/office/drawing/2018/hyperlinkcolor" val="tx"/>
                    </a:ext>
                  </a:extLst>
                </a:hlinkClick>
              </a:rPr>
              <a:t>data request form </a:t>
            </a:r>
            <a:r>
              <a:rPr lang="en-US" sz="1600" kern="0" dirty="0">
                <a:solidFill>
                  <a:srgbClr val="000000"/>
                </a:solidFill>
                <a:latin typeface="Arial"/>
                <a:ea typeface="Lato Light" panose="020F0502020204030203" pitchFamily="34" charset="0"/>
                <a:cs typeface="Lato Light" panose="020F0502020204030203" pitchFamily="34" charset="0"/>
              </a:rPr>
              <a:t>to request data. **2022 Data not yet released.</a:t>
            </a:r>
          </a:p>
          <a:p>
            <a:pPr marL="126997" indent="0" defTabSz="1219170">
              <a:buClr>
                <a:srgbClr val="595959"/>
              </a:buClr>
              <a:buNone/>
            </a:pPr>
            <a:r>
              <a:rPr lang="en-US" sz="1600" kern="0" dirty="0">
                <a:solidFill>
                  <a:srgbClr val="000000"/>
                </a:solidFill>
                <a:latin typeface="Arial"/>
                <a:ea typeface="Lato Light" panose="020F0502020204030203" pitchFamily="34" charset="0"/>
                <a:cs typeface="Lato Light" panose="020F0502020204030203" pitchFamily="34" charset="0"/>
              </a:rPr>
              <a:t>*** VDH can also provide small-area estimates on certain key outcomes for counties and cities.</a:t>
            </a:r>
            <a:endParaRPr lang="en-US" sz="1600" kern="0" dirty="0">
              <a:solidFill>
                <a:srgbClr val="000000"/>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98BB830-CA85-2E1E-55E1-1DC15BCC5B39}"/>
              </a:ext>
            </a:extLst>
          </p:cNvPr>
          <p:cNvPicPr>
            <a:picLocks noChangeAspect="1"/>
          </p:cNvPicPr>
          <p:nvPr/>
        </p:nvPicPr>
        <p:blipFill>
          <a:blip r:embed="rId2"/>
          <a:stretch>
            <a:fillRect/>
          </a:stretch>
        </p:blipFill>
        <p:spPr>
          <a:xfrm>
            <a:off x="0" y="1397000"/>
            <a:ext cx="12192000" cy="4064000"/>
          </a:xfrm>
          <a:prstGeom prst="rect">
            <a:avLst/>
          </a:prstGeom>
        </p:spPr>
      </p:pic>
    </p:spTree>
    <p:extLst>
      <p:ext uri="{BB962C8B-B14F-4D97-AF65-F5344CB8AC3E}">
        <p14:creationId xmlns:p14="http://schemas.microsoft.com/office/powerpoint/2010/main" val="1195423180"/>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E8F1E3"/>
          </a:solidFill>
        </p:spPr>
      </p:sp>
      <p:sp>
        <p:nvSpPr>
          <p:cNvPr id="3" name="Freeform 3"/>
          <p:cNvSpPr/>
          <p:nvPr/>
        </p:nvSpPr>
        <p:spPr>
          <a:xfrm>
            <a:off x="8154161" y="3481675"/>
            <a:ext cx="1792541" cy="1792541"/>
          </a:xfrm>
          <a:custGeom>
            <a:avLst/>
            <a:gdLst/>
            <a:ahLst/>
            <a:cxnLst/>
            <a:rect l="l" t="t" r="r" b="b"/>
            <a:pathLst>
              <a:path w="1912044" h="1912044">
                <a:moveTo>
                  <a:pt x="0" y="0"/>
                </a:moveTo>
                <a:lnTo>
                  <a:pt x="1912044" y="0"/>
                </a:lnTo>
                <a:lnTo>
                  <a:pt x="1912044" y="1912044"/>
                </a:lnTo>
                <a:lnTo>
                  <a:pt x="0" y="19120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913150" y="0"/>
            <a:ext cx="3751070" cy="3751070"/>
          </a:xfrm>
          <a:custGeom>
            <a:avLst/>
            <a:gdLst/>
            <a:ahLst/>
            <a:cxnLst/>
            <a:rect l="l" t="t" r="r" b="b"/>
            <a:pathLst>
              <a:path w="4001141" h="4001141">
                <a:moveTo>
                  <a:pt x="0" y="0"/>
                </a:moveTo>
                <a:lnTo>
                  <a:pt x="4001141" y="0"/>
                </a:lnTo>
                <a:lnTo>
                  <a:pt x="4001141" y="4001141"/>
                </a:lnTo>
                <a:lnTo>
                  <a:pt x="0" y="4001141"/>
                </a:lnTo>
                <a:lnTo>
                  <a:pt x="0" y="0"/>
                </a:lnTo>
                <a:close/>
              </a:path>
            </a:pathLst>
          </a:custGeom>
          <a:blipFill>
            <a:blip r:embed="rId4"/>
            <a:stretch>
              <a:fillRect/>
            </a:stretch>
          </a:blipFill>
        </p:spPr>
      </p:sp>
      <p:sp>
        <p:nvSpPr>
          <p:cNvPr id="5" name="Freeform 5"/>
          <p:cNvSpPr/>
          <p:nvPr/>
        </p:nvSpPr>
        <p:spPr>
          <a:xfrm>
            <a:off x="6096001" y="341130"/>
            <a:ext cx="4116323" cy="2590800"/>
          </a:xfrm>
          <a:custGeom>
            <a:avLst/>
            <a:gdLst/>
            <a:ahLst/>
            <a:cxnLst/>
            <a:rect l="l" t="t" r="r" b="b"/>
            <a:pathLst>
              <a:path w="4390745" h="2763520">
                <a:moveTo>
                  <a:pt x="0" y="0"/>
                </a:moveTo>
                <a:lnTo>
                  <a:pt x="4390745" y="0"/>
                </a:lnTo>
                <a:lnTo>
                  <a:pt x="4390745" y="2763520"/>
                </a:lnTo>
                <a:lnTo>
                  <a:pt x="0" y="2763520"/>
                </a:lnTo>
                <a:lnTo>
                  <a:pt x="0" y="0"/>
                </a:lnTo>
                <a:close/>
              </a:path>
            </a:pathLst>
          </a:custGeom>
          <a:blipFill>
            <a:blip r:embed="rId5"/>
            <a:stretch>
              <a:fillRect t="-2960" b="-2960"/>
            </a:stretch>
          </a:blipFill>
        </p:spPr>
      </p:sp>
      <p:sp>
        <p:nvSpPr>
          <p:cNvPr id="6" name="Freeform 6"/>
          <p:cNvSpPr/>
          <p:nvPr/>
        </p:nvSpPr>
        <p:spPr>
          <a:xfrm rot="6745878">
            <a:off x="9720026" y="5464977"/>
            <a:ext cx="917874" cy="679227"/>
          </a:xfrm>
          <a:custGeom>
            <a:avLst/>
            <a:gdLst/>
            <a:ahLst/>
            <a:cxnLst/>
            <a:rect l="l" t="t" r="r" b="b"/>
            <a:pathLst>
              <a:path w="979066" h="724509">
                <a:moveTo>
                  <a:pt x="0" y="0"/>
                </a:moveTo>
                <a:lnTo>
                  <a:pt x="979067" y="0"/>
                </a:lnTo>
                <a:lnTo>
                  <a:pt x="979067" y="724509"/>
                </a:lnTo>
                <a:lnTo>
                  <a:pt x="0" y="7245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TextBox 7"/>
          <p:cNvSpPr txBox="1"/>
          <p:nvPr/>
        </p:nvSpPr>
        <p:spPr>
          <a:xfrm>
            <a:off x="2209800" y="3315906"/>
            <a:ext cx="5560594" cy="3100529"/>
          </a:xfrm>
          <a:prstGeom prst="rect">
            <a:avLst/>
          </a:prstGeom>
        </p:spPr>
        <p:txBody>
          <a:bodyPr lIns="0" tIns="0" rIns="0" bIns="0" rtlCol="0" anchor="t">
            <a:spAutoFit/>
          </a:bodyPr>
          <a:lstStyle/>
          <a:p>
            <a:pPr>
              <a:lnSpc>
                <a:spcPts val="3494"/>
              </a:lnSpc>
            </a:pPr>
            <a:r>
              <a:rPr lang="en-US" sz="2426">
                <a:solidFill>
                  <a:srgbClr val="00297B"/>
                </a:solidFill>
                <a:latin typeface="Source Sans Pro"/>
              </a:rPr>
              <a:t>ImmunizeVA is a</a:t>
            </a:r>
            <a:r>
              <a:rPr lang="en-US" sz="2426">
                <a:solidFill>
                  <a:srgbClr val="00297B"/>
                </a:solidFill>
                <a:latin typeface="Source Sans Pro Bold"/>
              </a:rPr>
              <a:t> statewide coalition of medical and public health professionals and community stakeholders </a:t>
            </a:r>
            <a:r>
              <a:rPr lang="en-US" sz="2426">
                <a:solidFill>
                  <a:srgbClr val="00297B"/>
                </a:solidFill>
                <a:latin typeface="Source Sans Pro"/>
              </a:rPr>
              <a:t>united in their commitment to a</a:t>
            </a:r>
            <a:r>
              <a:rPr lang="en-US" sz="2426">
                <a:solidFill>
                  <a:srgbClr val="00297B"/>
                </a:solidFill>
                <a:latin typeface="Source Sans Pro Bold"/>
              </a:rPr>
              <a:t> future where the quality and length of life </a:t>
            </a:r>
            <a:r>
              <a:rPr lang="en-US" sz="2426">
                <a:solidFill>
                  <a:srgbClr val="00297B"/>
                </a:solidFill>
                <a:latin typeface="Source Sans Pro"/>
              </a:rPr>
              <a:t>of </a:t>
            </a:r>
            <a:r>
              <a:rPr lang="en-US" sz="2426">
                <a:solidFill>
                  <a:srgbClr val="00297B"/>
                </a:solidFill>
                <a:latin typeface="Source Sans Pro Bold"/>
              </a:rPr>
              <a:t>all Virginians </a:t>
            </a:r>
            <a:r>
              <a:rPr lang="en-US" sz="2426">
                <a:solidFill>
                  <a:srgbClr val="00297B"/>
                </a:solidFill>
                <a:latin typeface="Source Sans Pro"/>
              </a:rPr>
              <a:t>is</a:t>
            </a:r>
            <a:r>
              <a:rPr lang="en-US" sz="2426">
                <a:solidFill>
                  <a:srgbClr val="00297B"/>
                </a:solidFill>
                <a:latin typeface="Source Sans Pro Bold"/>
              </a:rPr>
              <a:t> not impacted by vaccine preventable diseases.</a:t>
            </a:r>
          </a:p>
        </p:txBody>
      </p:sp>
      <p:sp>
        <p:nvSpPr>
          <p:cNvPr id="8" name="TextBox 8"/>
          <p:cNvSpPr txBox="1"/>
          <p:nvPr/>
        </p:nvSpPr>
        <p:spPr>
          <a:xfrm>
            <a:off x="8226071" y="5788244"/>
            <a:ext cx="2441930" cy="734881"/>
          </a:xfrm>
          <a:prstGeom prst="rect">
            <a:avLst/>
          </a:prstGeom>
        </p:spPr>
        <p:txBody>
          <a:bodyPr lIns="0" tIns="0" rIns="0" bIns="0" rtlCol="0" anchor="t">
            <a:spAutoFit/>
          </a:bodyPr>
          <a:lstStyle/>
          <a:p>
            <a:pPr>
              <a:lnSpc>
                <a:spcPts val="2955"/>
              </a:lnSpc>
            </a:pPr>
            <a:r>
              <a:rPr lang="en-US" sz="2110" spc="316">
                <a:solidFill>
                  <a:srgbClr val="05753C"/>
                </a:solidFill>
                <a:latin typeface="Source Sans Pro Bold"/>
              </a:rPr>
              <a:t>JOIN OUR COALITION</a:t>
            </a:r>
          </a:p>
        </p:txBody>
      </p:sp>
    </p:spTree>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baby&#10;&#10;Description automatically generated with low confidence">
            <a:extLst>
              <a:ext uri="{FF2B5EF4-FFF2-40B4-BE49-F238E27FC236}">
                <a16:creationId xmlns:a16="http://schemas.microsoft.com/office/drawing/2014/main" id="{2F197D34-C3E7-6D0F-E19A-3E2F1E9D89A2}"/>
              </a:ext>
            </a:extLst>
          </p:cNvPr>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1122660999"/>
      </p:ext>
    </p:extLst>
  </p:cSld>
  <p:clrMapOvr>
    <a:masterClrMapping/>
  </p:clrMapOvr>
  <mc:AlternateContent xmlns:mc="http://schemas.openxmlformats.org/markup-compatibility/2006">
    <mc:Choice xmlns:p14="http://schemas.microsoft.com/office/powerpoint/2010/main" Requires="p14">
      <p:transition spd="slow" p14:dur="2000" advTm="40000"/>
    </mc:Choice>
    <mc:Fallback>
      <p:transition spd="slow" advTm="40000"/>
    </mc:Fallback>
  </mc:AlternateContent>
</p:sld>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Community Health Forum Template">
      <a:dk1>
        <a:srgbClr val="000000"/>
      </a:dk1>
      <a:lt1>
        <a:srgbClr val="FFFFFF"/>
      </a:lt1>
      <a:dk2>
        <a:srgbClr val="1F2C4B"/>
      </a:dk2>
      <a:lt2>
        <a:srgbClr val="E7E6E6"/>
      </a:lt2>
      <a:accent1>
        <a:srgbClr val="005F97"/>
      </a:accent1>
      <a:accent2>
        <a:srgbClr val="F37B20"/>
      </a:accent2>
      <a:accent3>
        <a:srgbClr val="6F7171"/>
      </a:accent3>
      <a:accent4>
        <a:srgbClr val="F3B120"/>
      </a:accent4>
      <a:accent5>
        <a:srgbClr val="019383"/>
      </a:accent5>
      <a:accent6>
        <a:srgbClr val="4D4083"/>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DH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AMS_Access to Care" id="{DEA87285-D21F-4674-97F3-8F5A26C1344F}" vid="{DEAEB928-2B6D-4DD1-A4EA-71F19B8D4023}"/>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VDH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3889</TotalTime>
  <Words>2104</Words>
  <Application>Microsoft Office PowerPoint</Application>
  <PresentationFormat>Widescreen</PresentationFormat>
  <Paragraphs>232</Paragraphs>
  <Slides>26</Slides>
  <Notes>8</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26</vt:i4>
      </vt:variant>
    </vt:vector>
  </HeadingPairs>
  <TitlesOfParts>
    <vt:vector size="54" baseType="lpstr">
      <vt:lpstr>Arial</vt:lpstr>
      <vt:lpstr>Arial,Sans-Serif</vt:lpstr>
      <vt:lpstr>Book Antiqua</vt:lpstr>
      <vt:lpstr>Calibri</vt:lpstr>
      <vt:lpstr>Calibri Light</vt:lpstr>
      <vt:lpstr>Cambria</vt:lpstr>
      <vt:lpstr>Canva Sans Bold</vt:lpstr>
      <vt:lpstr>Century Gothic</vt:lpstr>
      <vt:lpstr>Courier New</vt:lpstr>
      <vt:lpstr>Libre Franklin</vt:lpstr>
      <vt:lpstr>Libre Franklin SemiBold</vt:lpstr>
      <vt:lpstr>Open Sans</vt:lpstr>
      <vt:lpstr>Roboto</vt:lpstr>
      <vt:lpstr>Source Sans Pro</vt:lpstr>
      <vt:lpstr>Source Sans Pro Bold</vt:lpstr>
      <vt:lpstr>Stolzl</vt:lpstr>
      <vt:lpstr>Tahoma</vt:lpstr>
      <vt:lpstr>Verdana</vt:lpstr>
      <vt:lpstr>Wingdings</vt:lpstr>
      <vt:lpstr>Wingdings 2</vt:lpstr>
      <vt:lpstr>Office Theme</vt:lpstr>
      <vt:lpstr>VDH Master</vt:lpstr>
      <vt:lpstr>Simple Light</vt:lpstr>
      <vt:lpstr>1_office theme</vt:lpstr>
      <vt:lpstr>Quotable</vt:lpstr>
      <vt:lpstr>2_Office Theme</vt:lpstr>
      <vt:lpstr>3_Office Theme</vt:lpstr>
      <vt:lpstr>4_Office Theme</vt:lpstr>
      <vt:lpstr>2023 Virtual Vendors</vt:lpstr>
      <vt:lpstr>PowerPoint Presentation</vt:lpstr>
      <vt:lpstr>Virginia Pregnancy Risk Assessment Monitoring System (PRAMS)</vt:lpstr>
      <vt:lpstr>PowerPoint Presentation</vt:lpstr>
      <vt:lpstr>PowerPoint Presentation</vt:lpstr>
      <vt:lpstr>Behavioral Risk Factor Surveillance System</vt:lpstr>
      <vt:lpstr>PowerPoint Presentation</vt:lpstr>
      <vt:lpstr>PowerPoint Presentation</vt:lpstr>
      <vt:lpstr>PowerPoint Presentation</vt:lpstr>
      <vt:lpstr>Youth Risk Behavioral Surveillance System</vt:lpstr>
      <vt:lpstr>PowerPoint Presentation</vt:lpstr>
      <vt:lpstr>PowerPoint Presentation</vt:lpstr>
      <vt:lpstr>Virginia Community Health Improvement Data Portal</vt:lpstr>
      <vt:lpstr>PowerPoint Presentation</vt:lpstr>
      <vt:lpstr>COMMUNITY HEALTH EPIDEMIOLOGY PROGRAM (CHEP)</vt:lpstr>
      <vt:lpstr>PowerPoint Presentation</vt:lpstr>
      <vt:lpstr>PowerPoint Presentation</vt:lpstr>
      <vt:lpstr>PowerPoint Presentation</vt:lpstr>
      <vt:lpstr>Spot a Stroke. Stop a Stroke.  Save a Life.</vt:lpstr>
      <vt:lpstr>PowerPoint Presentation</vt:lpstr>
      <vt:lpstr>PowerPoint Presentation</vt:lpstr>
      <vt:lpstr>PowerPoint Presentation</vt:lpstr>
      <vt:lpstr>PowerPoint Presentation</vt:lpstr>
      <vt:lpstr>PowerPoint Presentation</vt:lpstr>
      <vt:lpstr>Data Skills Training at VDH</vt:lpstr>
      <vt:lpstr>Join 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Adkins, Jason (VDH)</dc:creator>
  <cp:lastModifiedBy>Smith Barber, Kenesha (VDH)</cp:lastModifiedBy>
  <cp:revision>2</cp:revision>
  <dcterms:created xsi:type="dcterms:W3CDTF">2023-05-25T16:10:53Z</dcterms:created>
  <dcterms:modified xsi:type="dcterms:W3CDTF">2023-06-13T18:52:33Z</dcterms:modified>
</cp:coreProperties>
</file>